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12192000" cy="6858000"/>
  <p:notesSz cx="6858000" cy="9144000"/>
  <p:embeddedFontLst>
    <p:embeddedFont>
      <p:font typeface="Alegreya" pitchFamily="2" charset="0"/>
      <p:regular r:id="rId19"/>
      <p:bold r:id="rId20"/>
      <p:italic r:id="rId21"/>
      <p:boldItalic r:id="rId22"/>
    </p:embeddedFont>
    <p:embeddedFont>
      <p:font typeface="Avenir" panose="02000503020000020003" pitchFamily="2" charset="0"/>
      <p:regular r:id="rId23"/>
      <p:italic r:id="rId24"/>
    </p:embeddedFont>
    <p:embeddedFont>
      <p:font typeface="Avenir Black" panose="02000503020000020003" pitchFamily="2" charset="0"/>
      <p:bold r:id="rId25"/>
      <p:italic r:id="rId26"/>
      <p:boldItalic r:id="rId27"/>
    </p:embeddedFont>
    <p:embeddedFont>
      <p:font typeface="Avenir Black Oblique" panose="02000503020000020003" pitchFamily="2" charset="0"/>
      <p:bold r:id="rId28"/>
      <p:italic r:id="rId29"/>
      <p:boldItalic r:id="rId30"/>
    </p:embeddedFont>
    <p:embeddedFont>
      <p:font typeface="Avenir Book" panose="02000503020000020003" pitchFamily="2" charset="0"/>
      <p:regular r:id="rId31"/>
      <p:italic r:id="rId32"/>
    </p:embeddedFont>
    <p:embeddedFont>
      <p:font typeface="Avenir Heavy" panose="02000503020000020003" pitchFamily="2" charset="0"/>
      <p:bold r:id="rId33"/>
      <p:italic r:id="rId34"/>
      <p:boldItalic r:id="rId35"/>
    </p:embeddedFont>
    <p:embeddedFont>
      <p:font typeface="AVENIR LIGHT OBLIQUE" panose="020B0402020203090204" pitchFamily="34" charset="77"/>
      <p:italic r:id="rId36"/>
    </p:embeddedFont>
    <p:embeddedFont>
      <p:font typeface="Commissioner" pitchFamily="2" charset="0"/>
      <p:regular r:id="rId37"/>
      <p:bold r:id="rId38"/>
    </p:embeddedFont>
    <p:embeddedFont>
      <p:font typeface="Montserrat" pitchFamily="2" charset="77"/>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6cJaPGx8KB0p0icZ0lj9HMQOT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0" Type="http://schemas.openxmlformats.org/officeDocument/2006/relationships/font" Target="fonts/font2.fntdata"/><Relationship Id="rId4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69f34259d4_1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69f34259d4_1_2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269f34259d4_1_2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bc261b557b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bc261b557b_0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2bc261b557b_0_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bc261b557b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bc261b557b_0_1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2bc261b557b_0_1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bc261b557b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bc261b557b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2bc261b557b_0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bc261b557b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bc261b557b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3" name="Google Shape;383;g2bc261b557b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69f34259d4_1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69f34259d4_1_2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269f34259d4_1_2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69f34259d4_1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69f34259d4_1_2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g269f34259d4_1_2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228600" lvl="0" indent="-152400" algn="l" rtl="0">
              <a:spcBef>
                <a:spcPts val="0"/>
              </a:spcBef>
              <a:spcAft>
                <a:spcPts val="0"/>
              </a:spcAft>
              <a:buClr>
                <a:schemeClr val="dk1"/>
              </a:buClr>
              <a:buSzPts val="1200"/>
              <a:buFont typeface="Calibri"/>
              <a:buNone/>
            </a:pPr>
            <a:endParaRPr/>
          </a:p>
        </p:txBody>
      </p:sp>
      <p:sp>
        <p:nvSpPr>
          <p:cNvPr id="416" name="Google Shape;41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bc261b557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bc261b557b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spcBef>
                <a:spcPts val="0"/>
              </a:spcBef>
              <a:spcAft>
                <a:spcPts val="0"/>
              </a:spcAft>
              <a:buNone/>
            </a:pPr>
            <a:endParaRPr/>
          </a:p>
          <a:p>
            <a:pPr marL="457200" lvl="0" indent="0" algn="l" rtl="0">
              <a:spcBef>
                <a:spcPts val="0"/>
              </a:spcBef>
              <a:spcAft>
                <a:spcPts val="0"/>
              </a:spcAft>
              <a:buNone/>
            </a:pPr>
            <a:endParaRPr/>
          </a:p>
        </p:txBody>
      </p:sp>
      <p:sp>
        <p:nvSpPr>
          <p:cNvPr id="282" name="Google Shape;282;g2bc261b557b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endParaRPr b="1"/>
          </a:p>
          <a:p>
            <a:pPr marL="0" lvl="0" indent="0" algn="l" rtl="0">
              <a:spcBef>
                <a:spcPts val="0"/>
              </a:spcBef>
              <a:spcAft>
                <a:spcPts val="0"/>
              </a:spcAft>
              <a:buNone/>
            </a:pPr>
            <a:endParaRPr/>
          </a:p>
        </p:txBody>
      </p:sp>
      <p:sp>
        <p:nvSpPr>
          <p:cNvPr id="289" name="Google Shape;28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bc261b557b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bc261b557b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298" name="Google Shape;298;g2bc261b557b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bc261b557b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bc261b557b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13" name="Google Shape;313;g2bc261b557b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bc261b557b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bc261b557b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spcBef>
                <a:spcPts val="0"/>
              </a:spcBef>
              <a:spcAft>
                <a:spcPts val="0"/>
              </a:spcAft>
              <a:buNone/>
            </a:pPr>
            <a:endParaRPr/>
          </a:p>
          <a:p>
            <a:pPr marL="457200" lvl="0" indent="0" algn="l" rtl="0">
              <a:spcBef>
                <a:spcPts val="0"/>
              </a:spcBef>
              <a:spcAft>
                <a:spcPts val="0"/>
              </a:spcAft>
              <a:buNone/>
            </a:pPr>
            <a:endParaRPr/>
          </a:p>
        </p:txBody>
      </p:sp>
      <p:sp>
        <p:nvSpPr>
          <p:cNvPr id="321" name="Google Shape;321;g2bc261b557b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bc261b557b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bc261b557b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spcBef>
                <a:spcPts val="0"/>
              </a:spcBef>
              <a:spcAft>
                <a:spcPts val="0"/>
              </a:spcAft>
              <a:buNone/>
            </a:pPr>
            <a:endParaRPr/>
          </a:p>
          <a:p>
            <a:pPr marL="457200" lvl="0" indent="0" algn="l" rtl="0">
              <a:spcBef>
                <a:spcPts val="0"/>
              </a:spcBef>
              <a:spcAft>
                <a:spcPts val="0"/>
              </a:spcAft>
              <a:buNone/>
            </a:pPr>
            <a:endParaRPr/>
          </a:p>
        </p:txBody>
      </p:sp>
      <p:sp>
        <p:nvSpPr>
          <p:cNvPr id="333" name="Google Shape;333;g2bc261b557b_0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bc261b557b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bc261b557b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41" name="Google Shape;341;g2bc261b557b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bc261b557b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bc261b557b_0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49" name="Google Shape;349;g2bc261b557b_0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g269f34259d4_1_3"/>
          <p:cNvSpPr txBox="1">
            <a:spLocks noGrp="1"/>
          </p:cNvSpPr>
          <p:nvPr>
            <p:ph type="ctrTitle"/>
          </p:nvPr>
        </p:nvSpPr>
        <p:spPr>
          <a:xfrm>
            <a:off x="950967" y="1642133"/>
            <a:ext cx="7912800" cy="2564100"/>
          </a:xfrm>
          <a:prstGeom prst="rect">
            <a:avLst/>
          </a:prstGeom>
        </p:spPr>
        <p:txBody>
          <a:bodyPr spcFirstLastPara="1" wrap="square" lIns="121900" tIns="121900" rIns="121900" bIns="121900" anchor="b" anchorCtr="0">
            <a:noAutofit/>
          </a:bodyPr>
          <a:lstStyle>
            <a:lvl1pPr lvl="0">
              <a:spcBef>
                <a:spcPts val="0"/>
              </a:spcBef>
              <a:spcAft>
                <a:spcPts val="0"/>
              </a:spcAft>
              <a:buClr>
                <a:srgbClr val="191919"/>
              </a:buClr>
              <a:buSzPts val="7200"/>
              <a:buNone/>
              <a:defRPr sz="7200"/>
            </a:lvl1pPr>
            <a:lvl2pPr lvl="1" algn="ctr">
              <a:spcBef>
                <a:spcPts val="0"/>
              </a:spcBef>
              <a:spcAft>
                <a:spcPts val="0"/>
              </a:spcAft>
              <a:buClr>
                <a:srgbClr val="191919"/>
              </a:buClr>
              <a:buSzPts val="7200"/>
              <a:buFont typeface="Alegreya"/>
              <a:buNone/>
              <a:defRPr sz="7200">
                <a:solidFill>
                  <a:srgbClr val="191919"/>
                </a:solidFill>
                <a:latin typeface="Alegreya"/>
                <a:ea typeface="Alegreya"/>
                <a:cs typeface="Alegreya"/>
                <a:sym typeface="Alegreya"/>
              </a:defRPr>
            </a:lvl2pPr>
            <a:lvl3pPr lvl="2" algn="ctr">
              <a:spcBef>
                <a:spcPts val="0"/>
              </a:spcBef>
              <a:spcAft>
                <a:spcPts val="0"/>
              </a:spcAft>
              <a:buClr>
                <a:srgbClr val="191919"/>
              </a:buClr>
              <a:buSzPts val="7200"/>
              <a:buFont typeface="Alegreya"/>
              <a:buNone/>
              <a:defRPr sz="7200">
                <a:solidFill>
                  <a:srgbClr val="191919"/>
                </a:solidFill>
                <a:latin typeface="Alegreya"/>
                <a:ea typeface="Alegreya"/>
                <a:cs typeface="Alegreya"/>
                <a:sym typeface="Alegreya"/>
              </a:defRPr>
            </a:lvl3pPr>
            <a:lvl4pPr lvl="3" algn="ctr">
              <a:spcBef>
                <a:spcPts val="0"/>
              </a:spcBef>
              <a:spcAft>
                <a:spcPts val="0"/>
              </a:spcAft>
              <a:buClr>
                <a:srgbClr val="191919"/>
              </a:buClr>
              <a:buSzPts val="7200"/>
              <a:buFont typeface="Alegreya"/>
              <a:buNone/>
              <a:defRPr sz="7200">
                <a:solidFill>
                  <a:srgbClr val="191919"/>
                </a:solidFill>
                <a:latin typeface="Alegreya"/>
                <a:ea typeface="Alegreya"/>
                <a:cs typeface="Alegreya"/>
                <a:sym typeface="Alegreya"/>
              </a:defRPr>
            </a:lvl4pPr>
            <a:lvl5pPr lvl="4" algn="ctr">
              <a:spcBef>
                <a:spcPts val="0"/>
              </a:spcBef>
              <a:spcAft>
                <a:spcPts val="0"/>
              </a:spcAft>
              <a:buClr>
                <a:srgbClr val="191919"/>
              </a:buClr>
              <a:buSzPts val="7200"/>
              <a:buFont typeface="Alegreya"/>
              <a:buNone/>
              <a:defRPr sz="7200">
                <a:solidFill>
                  <a:srgbClr val="191919"/>
                </a:solidFill>
                <a:latin typeface="Alegreya"/>
                <a:ea typeface="Alegreya"/>
                <a:cs typeface="Alegreya"/>
                <a:sym typeface="Alegreya"/>
              </a:defRPr>
            </a:lvl5pPr>
            <a:lvl6pPr lvl="5" algn="ctr">
              <a:spcBef>
                <a:spcPts val="0"/>
              </a:spcBef>
              <a:spcAft>
                <a:spcPts val="0"/>
              </a:spcAft>
              <a:buClr>
                <a:srgbClr val="191919"/>
              </a:buClr>
              <a:buSzPts val="7200"/>
              <a:buFont typeface="Alegreya"/>
              <a:buNone/>
              <a:defRPr sz="7200">
                <a:solidFill>
                  <a:srgbClr val="191919"/>
                </a:solidFill>
                <a:latin typeface="Alegreya"/>
                <a:ea typeface="Alegreya"/>
                <a:cs typeface="Alegreya"/>
                <a:sym typeface="Alegreya"/>
              </a:defRPr>
            </a:lvl6pPr>
            <a:lvl7pPr lvl="6" algn="ctr">
              <a:spcBef>
                <a:spcPts val="0"/>
              </a:spcBef>
              <a:spcAft>
                <a:spcPts val="0"/>
              </a:spcAft>
              <a:buClr>
                <a:srgbClr val="191919"/>
              </a:buClr>
              <a:buSzPts val="7200"/>
              <a:buFont typeface="Alegreya"/>
              <a:buNone/>
              <a:defRPr sz="7200">
                <a:solidFill>
                  <a:srgbClr val="191919"/>
                </a:solidFill>
                <a:latin typeface="Alegreya"/>
                <a:ea typeface="Alegreya"/>
                <a:cs typeface="Alegreya"/>
                <a:sym typeface="Alegreya"/>
              </a:defRPr>
            </a:lvl7pPr>
            <a:lvl8pPr lvl="7" algn="ctr">
              <a:spcBef>
                <a:spcPts val="0"/>
              </a:spcBef>
              <a:spcAft>
                <a:spcPts val="0"/>
              </a:spcAft>
              <a:buClr>
                <a:srgbClr val="191919"/>
              </a:buClr>
              <a:buSzPts val="7200"/>
              <a:buFont typeface="Alegreya"/>
              <a:buNone/>
              <a:defRPr sz="7200">
                <a:solidFill>
                  <a:srgbClr val="191919"/>
                </a:solidFill>
                <a:latin typeface="Alegreya"/>
                <a:ea typeface="Alegreya"/>
                <a:cs typeface="Alegreya"/>
                <a:sym typeface="Alegreya"/>
              </a:defRPr>
            </a:lvl8pPr>
            <a:lvl9pPr lvl="8" algn="ctr">
              <a:spcBef>
                <a:spcPts val="0"/>
              </a:spcBef>
              <a:spcAft>
                <a:spcPts val="0"/>
              </a:spcAft>
              <a:buClr>
                <a:srgbClr val="191919"/>
              </a:buClr>
              <a:buSzPts val="7200"/>
              <a:buFont typeface="Alegreya"/>
              <a:buNone/>
              <a:defRPr sz="7200">
                <a:solidFill>
                  <a:srgbClr val="191919"/>
                </a:solidFill>
                <a:latin typeface="Alegreya"/>
                <a:ea typeface="Alegreya"/>
                <a:cs typeface="Alegreya"/>
                <a:sym typeface="Alegreya"/>
              </a:defRPr>
            </a:lvl9pPr>
          </a:lstStyle>
          <a:p>
            <a:endParaRPr/>
          </a:p>
        </p:txBody>
      </p:sp>
      <p:sp>
        <p:nvSpPr>
          <p:cNvPr id="14" name="Google Shape;14;g269f34259d4_1_3"/>
          <p:cNvSpPr txBox="1">
            <a:spLocks noGrp="1"/>
          </p:cNvSpPr>
          <p:nvPr>
            <p:ph type="subTitle" idx="1"/>
          </p:nvPr>
        </p:nvSpPr>
        <p:spPr>
          <a:xfrm>
            <a:off x="950967" y="4760967"/>
            <a:ext cx="4870800" cy="681300"/>
          </a:xfrm>
          <a:prstGeom prst="rect">
            <a:avLst/>
          </a:prstGeom>
        </p:spPr>
        <p:txBody>
          <a:bodyPr spcFirstLastPara="1" wrap="square" lIns="121900" tIns="121900" rIns="121900" bIns="121900" anchor="t" anchorCtr="0">
            <a:noAutofit/>
          </a:bodyPr>
          <a:lstStyle>
            <a:lvl1pPr lvl="0">
              <a:lnSpc>
                <a:spcPct val="100000"/>
              </a:lnSpc>
              <a:spcBef>
                <a:spcPts val="0"/>
              </a:spcBef>
              <a:spcAft>
                <a:spcPts val="0"/>
              </a:spcAft>
              <a:buClr>
                <a:schemeClr val="dk1"/>
              </a:buClr>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5" name="Google Shape;15;g269f34259d4_1_3"/>
          <p:cNvGrpSpPr/>
          <p:nvPr/>
        </p:nvGrpSpPr>
        <p:grpSpPr>
          <a:xfrm>
            <a:off x="-1894753" y="-659384"/>
            <a:ext cx="14678733" cy="8339292"/>
            <a:chOff x="-1421100" y="-494550"/>
            <a:chExt cx="11009325" cy="6254625"/>
          </a:xfrm>
        </p:grpSpPr>
        <p:grpSp>
          <p:nvGrpSpPr>
            <p:cNvPr id="16" name="Google Shape;16;g269f34259d4_1_3"/>
            <p:cNvGrpSpPr/>
            <p:nvPr/>
          </p:nvGrpSpPr>
          <p:grpSpPr>
            <a:xfrm>
              <a:off x="-1421100" y="4102725"/>
              <a:ext cx="3346350" cy="1657350"/>
              <a:chOff x="-1014700" y="3912225"/>
              <a:chExt cx="3346350" cy="1657350"/>
            </a:xfrm>
          </p:grpSpPr>
          <p:sp>
            <p:nvSpPr>
              <p:cNvPr id="17" name="Google Shape;17;g269f34259d4_1_3"/>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18" name="Google Shape;18;g269f34259d4_1_3"/>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nvGrpSpPr>
            <p:cNvPr id="19" name="Google Shape;19;g269f34259d4_1_3"/>
            <p:cNvGrpSpPr/>
            <p:nvPr/>
          </p:nvGrpSpPr>
          <p:grpSpPr>
            <a:xfrm>
              <a:off x="5958900" y="-494550"/>
              <a:ext cx="3629325" cy="1657350"/>
              <a:chOff x="5958900" y="-494550"/>
              <a:chExt cx="3629325" cy="1657350"/>
            </a:xfrm>
          </p:grpSpPr>
          <p:sp>
            <p:nvSpPr>
              <p:cNvPr id="20" name="Google Shape;20;g269f34259d4_1_3"/>
              <p:cNvSpPr/>
              <p:nvPr/>
            </p:nvSpPr>
            <p:spPr>
              <a:xfrm rot="10800000">
                <a:off x="5958900" y="-494550"/>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21" name="Google Shape;21;g269f34259d4_1_3"/>
              <p:cNvSpPr/>
              <p:nvPr/>
            </p:nvSpPr>
            <p:spPr>
              <a:xfrm rot="10800000">
                <a:off x="6483075" y="-2669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grpSp>
        <p:nvGrpSpPr>
          <p:cNvPr id="22" name="Google Shape;22;g269f34259d4_1_3"/>
          <p:cNvGrpSpPr/>
          <p:nvPr/>
        </p:nvGrpSpPr>
        <p:grpSpPr>
          <a:xfrm>
            <a:off x="-496660" y="-932778"/>
            <a:ext cx="11207917" cy="2875600"/>
            <a:chOff x="-372504" y="-699601"/>
            <a:chExt cx="8406148" cy="2156754"/>
          </a:xfrm>
        </p:grpSpPr>
        <p:pic>
          <p:nvPicPr>
            <p:cNvPr id="23" name="Google Shape;23;g269f34259d4_1_3"/>
            <p:cNvPicPr preferRelativeResize="0"/>
            <p:nvPr/>
          </p:nvPicPr>
          <p:blipFill>
            <a:blip r:embed="rId2">
              <a:alphaModFix/>
            </a:blip>
            <a:stretch>
              <a:fillRect/>
            </a:stretch>
          </p:blipFill>
          <p:spPr>
            <a:xfrm rot="9407408" flipH="1">
              <a:off x="-44418" y="-460879"/>
              <a:ext cx="813037" cy="1831955"/>
            </a:xfrm>
            <a:prstGeom prst="rect">
              <a:avLst/>
            </a:prstGeom>
            <a:noFill/>
            <a:ln>
              <a:noFill/>
            </a:ln>
          </p:spPr>
        </p:pic>
        <p:grpSp>
          <p:nvGrpSpPr>
            <p:cNvPr id="24" name="Google Shape;24;g269f34259d4_1_3"/>
            <p:cNvGrpSpPr/>
            <p:nvPr/>
          </p:nvGrpSpPr>
          <p:grpSpPr>
            <a:xfrm>
              <a:off x="4326325" y="-699601"/>
              <a:ext cx="3707319" cy="2004101"/>
              <a:chOff x="4326325" y="-699601"/>
              <a:chExt cx="3707319" cy="2004101"/>
            </a:xfrm>
          </p:grpSpPr>
          <p:pic>
            <p:nvPicPr>
              <p:cNvPr id="25" name="Google Shape;25;g269f34259d4_1_3"/>
              <p:cNvPicPr preferRelativeResize="0"/>
              <p:nvPr/>
            </p:nvPicPr>
            <p:blipFill>
              <a:blip r:embed="rId3">
                <a:alphaModFix/>
              </a:blip>
              <a:stretch>
                <a:fillRect/>
              </a:stretch>
            </p:blipFill>
            <p:spPr>
              <a:xfrm rot="899999">
                <a:off x="4473726" y="-453575"/>
                <a:ext cx="1778818" cy="1373217"/>
              </a:xfrm>
              <a:prstGeom prst="rect">
                <a:avLst/>
              </a:prstGeom>
              <a:noFill/>
              <a:ln>
                <a:noFill/>
              </a:ln>
            </p:spPr>
          </p:pic>
          <p:pic>
            <p:nvPicPr>
              <p:cNvPr id="26" name="Google Shape;26;g269f34259d4_1_3"/>
              <p:cNvPicPr preferRelativeResize="0"/>
              <p:nvPr/>
            </p:nvPicPr>
            <p:blipFill>
              <a:blip r:embed="rId4">
                <a:alphaModFix/>
              </a:blip>
              <a:stretch>
                <a:fillRect/>
              </a:stretch>
            </p:blipFill>
            <p:spPr>
              <a:xfrm rot="-8380999">
                <a:off x="6285888" y="-384160"/>
                <a:ext cx="1479179" cy="1373220"/>
              </a:xfrm>
              <a:prstGeom prst="rect">
                <a:avLst/>
              </a:prstGeom>
              <a:noFill/>
              <a:ln>
                <a:noFill/>
              </a:ln>
            </p:spPr>
          </p:pic>
          <p:pic>
            <p:nvPicPr>
              <p:cNvPr id="27" name="Google Shape;27;g269f34259d4_1_3"/>
              <p:cNvPicPr preferRelativeResize="0"/>
              <p:nvPr/>
            </p:nvPicPr>
            <p:blipFill>
              <a:blip r:embed="rId5">
                <a:alphaModFix/>
              </a:blip>
              <a:stretch>
                <a:fillRect/>
              </a:stretch>
            </p:blipFill>
            <p:spPr>
              <a:xfrm rot="-8495380">
                <a:off x="5489527" y="-265909"/>
                <a:ext cx="1350328" cy="1136720"/>
              </a:xfrm>
              <a:prstGeom prst="rect">
                <a:avLst/>
              </a:prstGeom>
              <a:noFill/>
              <a:ln>
                <a:noFill/>
              </a:ln>
            </p:spPr>
          </p:pic>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g269f34259d4_1_91"/>
          <p:cNvSpPr/>
          <p:nvPr/>
        </p:nvSpPr>
        <p:spPr>
          <a:xfrm>
            <a:off x="-28200" y="5792533"/>
            <a:ext cx="12248400" cy="11232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sp>
        <p:nvSpPr>
          <p:cNvPr id="102" name="Google Shape;102;g269f34259d4_1_91"/>
          <p:cNvSpPr txBox="1">
            <a:spLocks noGrp="1"/>
          </p:cNvSpPr>
          <p:nvPr>
            <p:ph type="title" hasCustomPrompt="1"/>
          </p:nvPr>
        </p:nvSpPr>
        <p:spPr>
          <a:xfrm>
            <a:off x="1567367" y="1455667"/>
            <a:ext cx="6018900" cy="1214700"/>
          </a:xfrm>
          <a:prstGeom prst="rect">
            <a:avLst/>
          </a:prstGeom>
          <a:noFill/>
        </p:spPr>
        <p:txBody>
          <a:bodyPr spcFirstLastPara="1" wrap="square" lIns="121900" tIns="121900" rIns="121900" bIns="121900" anchor="b" anchorCtr="0">
            <a:noAutofit/>
          </a:bodyPr>
          <a:lstStyle>
            <a:lvl1pPr lvl="0">
              <a:spcBef>
                <a:spcPts val="0"/>
              </a:spcBef>
              <a:spcAft>
                <a:spcPts val="0"/>
              </a:spcAft>
              <a:buSzPts val="8000"/>
              <a:buNone/>
              <a:defRPr sz="8000" i="1">
                <a:solidFill>
                  <a:schemeClr val="accent1"/>
                </a:solidFill>
              </a:defRPr>
            </a:lvl1pPr>
            <a:lvl2pPr lvl="1" algn="ctr">
              <a:spcBef>
                <a:spcPts val="0"/>
              </a:spcBef>
              <a:spcAft>
                <a:spcPts val="0"/>
              </a:spcAft>
              <a:buSzPts val="8000"/>
              <a:buFont typeface="Alegreya"/>
              <a:buNone/>
              <a:defRPr sz="8000">
                <a:latin typeface="Alegreya"/>
                <a:ea typeface="Alegreya"/>
                <a:cs typeface="Alegreya"/>
                <a:sym typeface="Alegreya"/>
              </a:defRPr>
            </a:lvl2pPr>
            <a:lvl3pPr lvl="2" algn="ctr">
              <a:spcBef>
                <a:spcPts val="0"/>
              </a:spcBef>
              <a:spcAft>
                <a:spcPts val="0"/>
              </a:spcAft>
              <a:buSzPts val="8000"/>
              <a:buFont typeface="Alegreya"/>
              <a:buNone/>
              <a:defRPr sz="8000">
                <a:latin typeface="Alegreya"/>
                <a:ea typeface="Alegreya"/>
                <a:cs typeface="Alegreya"/>
                <a:sym typeface="Alegreya"/>
              </a:defRPr>
            </a:lvl3pPr>
            <a:lvl4pPr lvl="3" algn="ctr">
              <a:spcBef>
                <a:spcPts val="0"/>
              </a:spcBef>
              <a:spcAft>
                <a:spcPts val="0"/>
              </a:spcAft>
              <a:buSzPts val="8000"/>
              <a:buFont typeface="Alegreya"/>
              <a:buNone/>
              <a:defRPr sz="8000">
                <a:latin typeface="Alegreya"/>
                <a:ea typeface="Alegreya"/>
                <a:cs typeface="Alegreya"/>
                <a:sym typeface="Alegreya"/>
              </a:defRPr>
            </a:lvl4pPr>
            <a:lvl5pPr lvl="4" algn="ctr">
              <a:spcBef>
                <a:spcPts val="0"/>
              </a:spcBef>
              <a:spcAft>
                <a:spcPts val="0"/>
              </a:spcAft>
              <a:buSzPts val="8000"/>
              <a:buFont typeface="Alegreya"/>
              <a:buNone/>
              <a:defRPr sz="8000">
                <a:latin typeface="Alegreya"/>
                <a:ea typeface="Alegreya"/>
                <a:cs typeface="Alegreya"/>
                <a:sym typeface="Alegreya"/>
              </a:defRPr>
            </a:lvl5pPr>
            <a:lvl6pPr lvl="5" algn="ctr">
              <a:spcBef>
                <a:spcPts val="0"/>
              </a:spcBef>
              <a:spcAft>
                <a:spcPts val="0"/>
              </a:spcAft>
              <a:buSzPts val="8000"/>
              <a:buFont typeface="Alegreya"/>
              <a:buNone/>
              <a:defRPr sz="8000">
                <a:latin typeface="Alegreya"/>
                <a:ea typeface="Alegreya"/>
                <a:cs typeface="Alegreya"/>
                <a:sym typeface="Alegreya"/>
              </a:defRPr>
            </a:lvl6pPr>
            <a:lvl7pPr lvl="6" algn="ctr">
              <a:spcBef>
                <a:spcPts val="0"/>
              </a:spcBef>
              <a:spcAft>
                <a:spcPts val="0"/>
              </a:spcAft>
              <a:buSzPts val="8000"/>
              <a:buFont typeface="Alegreya"/>
              <a:buNone/>
              <a:defRPr sz="8000">
                <a:latin typeface="Alegreya"/>
                <a:ea typeface="Alegreya"/>
                <a:cs typeface="Alegreya"/>
                <a:sym typeface="Alegreya"/>
              </a:defRPr>
            </a:lvl7pPr>
            <a:lvl8pPr lvl="7" algn="ctr">
              <a:spcBef>
                <a:spcPts val="0"/>
              </a:spcBef>
              <a:spcAft>
                <a:spcPts val="0"/>
              </a:spcAft>
              <a:buSzPts val="8000"/>
              <a:buFont typeface="Alegreya"/>
              <a:buNone/>
              <a:defRPr sz="8000">
                <a:latin typeface="Alegreya"/>
                <a:ea typeface="Alegreya"/>
                <a:cs typeface="Alegreya"/>
                <a:sym typeface="Alegreya"/>
              </a:defRPr>
            </a:lvl8pPr>
            <a:lvl9pPr lvl="8" algn="ctr">
              <a:spcBef>
                <a:spcPts val="0"/>
              </a:spcBef>
              <a:spcAft>
                <a:spcPts val="0"/>
              </a:spcAft>
              <a:buSzPts val="8000"/>
              <a:buFont typeface="Alegreya"/>
              <a:buNone/>
              <a:defRPr sz="8000">
                <a:latin typeface="Alegreya"/>
                <a:ea typeface="Alegreya"/>
                <a:cs typeface="Alegreya"/>
                <a:sym typeface="Alegreya"/>
              </a:defRPr>
            </a:lvl9pPr>
          </a:lstStyle>
          <a:p>
            <a:r>
              <a:t>xx%</a:t>
            </a:r>
          </a:p>
        </p:txBody>
      </p:sp>
      <p:sp>
        <p:nvSpPr>
          <p:cNvPr id="103" name="Google Shape;103;g269f34259d4_1_91"/>
          <p:cNvSpPr txBox="1">
            <a:spLocks noGrp="1"/>
          </p:cNvSpPr>
          <p:nvPr>
            <p:ph type="subTitle" idx="1"/>
          </p:nvPr>
        </p:nvSpPr>
        <p:spPr>
          <a:xfrm>
            <a:off x="1567367" y="3355367"/>
            <a:ext cx="6018900" cy="9000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104" name="Google Shape;104;g269f34259d4_1_91"/>
          <p:cNvGrpSpPr/>
          <p:nvPr/>
        </p:nvGrpSpPr>
        <p:grpSpPr>
          <a:xfrm>
            <a:off x="474121" y="-983173"/>
            <a:ext cx="687367" cy="5133671"/>
            <a:chOff x="355600" y="-737398"/>
            <a:chExt cx="515538" cy="3850349"/>
          </a:xfrm>
        </p:grpSpPr>
        <p:pic>
          <p:nvPicPr>
            <p:cNvPr id="105" name="Google Shape;105;g269f34259d4_1_91"/>
            <p:cNvPicPr preferRelativeResize="0"/>
            <p:nvPr/>
          </p:nvPicPr>
          <p:blipFill>
            <a:blip r:embed="rId2">
              <a:alphaModFix/>
            </a:blip>
            <a:stretch>
              <a:fillRect/>
            </a:stretch>
          </p:blipFill>
          <p:spPr>
            <a:xfrm>
              <a:off x="652342" y="-737398"/>
              <a:ext cx="218796" cy="3306746"/>
            </a:xfrm>
            <a:prstGeom prst="rect">
              <a:avLst/>
            </a:prstGeom>
            <a:noFill/>
            <a:ln>
              <a:noFill/>
            </a:ln>
          </p:spPr>
        </p:pic>
        <p:pic>
          <p:nvPicPr>
            <p:cNvPr id="106" name="Google Shape;106;g269f34259d4_1_91"/>
            <p:cNvPicPr preferRelativeResize="0"/>
            <p:nvPr/>
          </p:nvPicPr>
          <p:blipFill>
            <a:blip r:embed="rId3">
              <a:alphaModFix/>
            </a:blip>
            <a:stretch>
              <a:fillRect/>
            </a:stretch>
          </p:blipFill>
          <p:spPr>
            <a:xfrm>
              <a:off x="355600" y="-193793"/>
              <a:ext cx="152590" cy="3306744"/>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8"/>
        <p:cNvGrpSpPr/>
        <p:nvPr/>
      </p:nvGrpSpPr>
      <p:grpSpPr>
        <a:xfrm>
          <a:off x="0" y="0"/>
          <a:ext cx="0" cy="0"/>
          <a:chOff x="0" y="0"/>
          <a:chExt cx="0" cy="0"/>
        </a:xfrm>
      </p:grpSpPr>
      <p:sp>
        <p:nvSpPr>
          <p:cNvPr id="109" name="Google Shape;109;g269f34259d4_1_99"/>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sp>
        <p:nvSpPr>
          <p:cNvPr id="110" name="Google Shape;110;g269f34259d4_1_99"/>
          <p:cNvSpPr txBox="1">
            <a:spLocks noGrp="1"/>
          </p:cNvSpPr>
          <p:nvPr>
            <p:ph type="title" idx="2" hasCustomPrompt="1"/>
          </p:nvPr>
        </p:nvSpPr>
        <p:spPr>
          <a:xfrm>
            <a:off x="1127370" y="1942253"/>
            <a:ext cx="1219200" cy="731700"/>
          </a:xfrm>
          <a:prstGeom prst="rect">
            <a:avLst/>
          </a:prstGeom>
          <a:solidFill>
            <a:schemeClr val="accent6"/>
          </a:solidFill>
        </p:spPr>
        <p:txBody>
          <a:bodyPr spcFirstLastPara="1" wrap="square" lIns="121900" tIns="121900" rIns="121900" bIns="121900" anchor="ctr" anchorCtr="0">
            <a:noAutofit/>
          </a:bodyPr>
          <a:lstStyle>
            <a:lvl1pPr lvl="0" rtl="0">
              <a:spcBef>
                <a:spcPts val="0"/>
              </a:spcBef>
              <a:spcAft>
                <a:spcPts val="0"/>
              </a:spcAft>
              <a:buSzPts val="4000"/>
              <a:buNone/>
              <a:defRPr sz="4000" i="1">
                <a:solidFill>
                  <a:schemeClr val="accent1"/>
                </a:solidFill>
              </a:defRPr>
            </a:lvl1pPr>
            <a:lvl2pPr lvl="1" rtl="0">
              <a:spcBef>
                <a:spcPts val="0"/>
              </a:spcBef>
              <a:spcAft>
                <a:spcPts val="0"/>
              </a:spcAft>
              <a:buSzPts val="4000"/>
              <a:buFont typeface="Alegreya"/>
              <a:buNone/>
              <a:defRPr sz="4000">
                <a:latin typeface="Alegreya"/>
                <a:ea typeface="Alegreya"/>
                <a:cs typeface="Alegreya"/>
                <a:sym typeface="Alegreya"/>
              </a:defRPr>
            </a:lvl2pPr>
            <a:lvl3pPr lvl="2" rtl="0">
              <a:spcBef>
                <a:spcPts val="0"/>
              </a:spcBef>
              <a:spcAft>
                <a:spcPts val="0"/>
              </a:spcAft>
              <a:buSzPts val="4000"/>
              <a:buFont typeface="Alegreya"/>
              <a:buNone/>
              <a:defRPr sz="4000">
                <a:latin typeface="Alegreya"/>
                <a:ea typeface="Alegreya"/>
                <a:cs typeface="Alegreya"/>
                <a:sym typeface="Alegreya"/>
              </a:defRPr>
            </a:lvl3pPr>
            <a:lvl4pPr lvl="3" rtl="0">
              <a:spcBef>
                <a:spcPts val="0"/>
              </a:spcBef>
              <a:spcAft>
                <a:spcPts val="0"/>
              </a:spcAft>
              <a:buSzPts val="4000"/>
              <a:buFont typeface="Alegreya"/>
              <a:buNone/>
              <a:defRPr sz="4000">
                <a:latin typeface="Alegreya"/>
                <a:ea typeface="Alegreya"/>
                <a:cs typeface="Alegreya"/>
                <a:sym typeface="Alegreya"/>
              </a:defRPr>
            </a:lvl4pPr>
            <a:lvl5pPr lvl="4" rtl="0">
              <a:spcBef>
                <a:spcPts val="0"/>
              </a:spcBef>
              <a:spcAft>
                <a:spcPts val="0"/>
              </a:spcAft>
              <a:buSzPts val="4000"/>
              <a:buFont typeface="Alegreya"/>
              <a:buNone/>
              <a:defRPr sz="4000">
                <a:latin typeface="Alegreya"/>
                <a:ea typeface="Alegreya"/>
                <a:cs typeface="Alegreya"/>
                <a:sym typeface="Alegreya"/>
              </a:defRPr>
            </a:lvl5pPr>
            <a:lvl6pPr lvl="5" rtl="0">
              <a:spcBef>
                <a:spcPts val="0"/>
              </a:spcBef>
              <a:spcAft>
                <a:spcPts val="0"/>
              </a:spcAft>
              <a:buSzPts val="4000"/>
              <a:buFont typeface="Alegreya"/>
              <a:buNone/>
              <a:defRPr sz="4000">
                <a:latin typeface="Alegreya"/>
                <a:ea typeface="Alegreya"/>
                <a:cs typeface="Alegreya"/>
                <a:sym typeface="Alegreya"/>
              </a:defRPr>
            </a:lvl6pPr>
            <a:lvl7pPr lvl="6" rtl="0">
              <a:spcBef>
                <a:spcPts val="0"/>
              </a:spcBef>
              <a:spcAft>
                <a:spcPts val="0"/>
              </a:spcAft>
              <a:buSzPts val="4000"/>
              <a:buFont typeface="Alegreya"/>
              <a:buNone/>
              <a:defRPr sz="4000">
                <a:latin typeface="Alegreya"/>
                <a:ea typeface="Alegreya"/>
                <a:cs typeface="Alegreya"/>
                <a:sym typeface="Alegreya"/>
              </a:defRPr>
            </a:lvl7pPr>
            <a:lvl8pPr lvl="7" rtl="0">
              <a:spcBef>
                <a:spcPts val="0"/>
              </a:spcBef>
              <a:spcAft>
                <a:spcPts val="0"/>
              </a:spcAft>
              <a:buSzPts val="4000"/>
              <a:buFont typeface="Alegreya"/>
              <a:buNone/>
              <a:defRPr sz="4000">
                <a:latin typeface="Alegreya"/>
                <a:ea typeface="Alegreya"/>
                <a:cs typeface="Alegreya"/>
                <a:sym typeface="Alegreya"/>
              </a:defRPr>
            </a:lvl8pPr>
            <a:lvl9pPr lvl="8" rtl="0">
              <a:spcBef>
                <a:spcPts val="0"/>
              </a:spcBef>
              <a:spcAft>
                <a:spcPts val="0"/>
              </a:spcAft>
              <a:buSzPts val="4000"/>
              <a:buFont typeface="Alegreya"/>
              <a:buNone/>
              <a:defRPr sz="4000">
                <a:latin typeface="Alegreya"/>
                <a:ea typeface="Alegreya"/>
                <a:cs typeface="Alegreya"/>
                <a:sym typeface="Alegreya"/>
              </a:defRPr>
            </a:lvl9pPr>
          </a:lstStyle>
          <a:p>
            <a:r>
              <a:t>xx%</a:t>
            </a:r>
          </a:p>
        </p:txBody>
      </p:sp>
      <p:sp>
        <p:nvSpPr>
          <p:cNvPr id="111" name="Google Shape;111;g269f34259d4_1_99"/>
          <p:cNvSpPr txBox="1">
            <a:spLocks noGrp="1"/>
          </p:cNvSpPr>
          <p:nvPr>
            <p:ph type="title" idx="3" hasCustomPrompt="1"/>
          </p:nvPr>
        </p:nvSpPr>
        <p:spPr>
          <a:xfrm>
            <a:off x="1127370" y="3456315"/>
            <a:ext cx="1219200" cy="731700"/>
          </a:xfrm>
          <a:prstGeom prst="rect">
            <a:avLst/>
          </a:prstGeom>
          <a:solidFill>
            <a:schemeClr val="accent6"/>
          </a:solidFill>
        </p:spPr>
        <p:txBody>
          <a:bodyPr spcFirstLastPara="1" wrap="square" lIns="121900" tIns="121900" rIns="121900" bIns="121900" anchor="ctr" anchorCtr="0">
            <a:noAutofit/>
          </a:bodyPr>
          <a:lstStyle>
            <a:lvl1pPr lvl="0" rtl="0">
              <a:spcBef>
                <a:spcPts val="0"/>
              </a:spcBef>
              <a:spcAft>
                <a:spcPts val="0"/>
              </a:spcAft>
              <a:buSzPts val="4000"/>
              <a:buNone/>
              <a:defRPr sz="4000" i="1">
                <a:solidFill>
                  <a:schemeClr val="accent1"/>
                </a:solidFill>
              </a:defRPr>
            </a:lvl1pPr>
            <a:lvl2pPr lvl="1" rtl="0">
              <a:spcBef>
                <a:spcPts val="0"/>
              </a:spcBef>
              <a:spcAft>
                <a:spcPts val="0"/>
              </a:spcAft>
              <a:buSzPts val="4000"/>
              <a:buFont typeface="Alegreya"/>
              <a:buNone/>
              <a:defRPr sz="4000">
                <a:latin typeface="Alegreya"/>
                <a:ea typeface="Alegreya"/>
                <a:cs typeface="Alegreya"/>
                <a:sym typeface="Alegreya"/>
              </a:defRPr>
            </a:lvl2pPr>
            <a:lvl3pPr lvl="2" rtl="0">
              <a:spcBef>
                <a:spcPts val="0"/>
              </a:spcBef>
              <a:spcAft>
                <a:spcPts val="0"/>
              </a:spcAft>
              <a:buSzPts val="4000"/>
              <a:buFont typeface="Alegreya"/>
              <a:buNone/>
              <a:defRPr sz="4000">
                <a:latin typeface="Alegreya"/>
                <a:ea typeface="Alegreya"/>
                <a:cs typeface="Alegreya"/>
                <a:sym typeface="Alegreya"/>
              </a:defRPr>
            </a:lvl3pPr>
            <a:lvl4pPr lvl="3" rtl="0">
              <a:spcBef>
                <a:spcPts val="0"/>
              </a:spcBef>
              <a:spcAft>
                <a:spcPts val="0"/>
              </a:spcAft>
              <a:buSzPts val="4000"/>
              <a:buFont typeface="Alegreya"/>
              <a:buNone/>
              <a:defRPr sz="4000">
                <a:latin typeface="Alegreya"/>
                <a:ea typeface="Alegreya"/>
                <a:cs typeface="Alegreya"/>
                <a:sym typeface="Alegreya"/>
              </a:defRPr>
            </a:lvl4pPr>
            <a:lvl5pPr lvl="4" rtl="0">
              <a:spcBef>
                <a:spcPts val="0"/>
              </a:spcBef>
              <a:spcAft>
                <a:spcPts val="0"/>
              </a:spcAft>
              <a:buSzPts val="4000"/>
              <a:buFont typeface="Alegreya"/>
              <a:buNone/>
              <a:defRPr sz="4000">
                <a:latin typeface="Alegreya"/>
                <a:ea typeface="Alegreya"/>
                <a:cs typeface="Alegreya"/>
                <a:sym typeface="Alegreya"/>
              </a:defRPr>
            </a:lvl5pPr>
            <a:lvl6pPr lvl="5" rtl="0">
              <a:spcBef>
                <a:spcPts val="0"/>
              </a:spcBef>
              <a:spcAft>
                <a:spcPts val="0"/>
              </a:spcAft>
              <a:buSzPts val="4000"/>
              <a:buFont typeface="Alegreya"/>
              <a:buNone/>
              <a:defRPr sz="4000">
                <a:latin typeface="Alegreya"/>
                <a:ea typeface="Alegreya"/>
                <a:cs typeface="Alegreya"/>
                <a:sym typeface="Alegreya"/>
              </a:defRPr>
            </a:lvl6pPr>
            <a:lvl7pPr lvl="6" rtl="0">
              <a:spcBef>
                <a:spcPts val="0"/>
              </a:spcBef>
              <a:spcAft>
                <a:spcPts val="0"/>
              </a:spcAft>
              <a:buSzPts val="4000"/>
              <a:buFont typeface="Alegreya"/>
              <a:buNone/>
              <a:defRPr sz="4000">
                <a:latin typeface="Alegreya"/>
                <a:ea typeface="Alegreya"/>
                <a:cs typeface="Alegreya"/>
                <a:sym typeface="Alegreya"/>
              </a:defRPr>
            </a:lvl7pPr>
            <a:lvl8pPr lvl="7" rtl="0">
              <a:spcBef>
                <a:spcPts val="0"/>
              </a:spcBef>
              <a:spcAft>
                <a:spcPts val="0"/>
              </a:spcAft>
              <a:buSzPts val="4000"/>
              <a:buFont typeface="Alegreya"/>
              <a:buNone/>
              <a:defRPr sz="4000">
                <a:latin typeface="Alegreya"/>
                <a:ea typeface="Alegreya"/>
                <a:cs typeface="Alegreya"/>
                <a:sym typeface="Alegreya"/>
              </a:defRPr>
            </a:lvl8pPr>
            <a:lvl9pPr lvl="8" rtl="0">
              <a:spcBef>
                <a:spcPts val="0"/>
              </a:spcBef>
              <a:spcAft>
                <a:spcPts val="0"/>
              </a:spcAft>
              <a:buSzPts val="4000"/>
              <a:buFont typeface="Alegreya"/>
              <a:buNone/>
              <a:defRPr sz="4000">
                <a:latin typeface="Alegreya"/>
                <a:ea typeface="Alegreya"/>
                <a:cs typeface="Alegreya"/>
                <a:sym typeface="Alegreya"/>
              </a:defRPr>
            </a:lvl9pPr>
          </a:lstStyle>
          <a:p>
            <a:r>
              <a:t>xx%</a:t>
            </a:r>
          </a:p>
        </p:txBody>
      </p:sp>
      <p:sp>
        <p:nvSpPr>
          <p:cNvPr id="112" name="Google Shape;112;g269f34259d4_1_99"/>
          <p:cNvSpPr txBox="1">
            <a:spLocks noGrp="1"/>
          </p:cNvSpPr>
          <p:nvPr>
            <p:ph type="title" idx="4" hasCustomPrompt="1"/>
          </p:nvPr>
        </p:nvSpPr>
        <p:spPr>
          <a:xfrm>
            <a:off x="1127370" y="4970377"/>
            <a:ext cx="1219200" cy="731700"/>
          </a:xfrm>
          <a:prstGeom prst="rect">
            <a:avLst/>
          </a:prstGeom>
          <a:solidFill>
            <a:schemeClr val="accent6"/>
          </a:solidFill>
        </p:spPr>
        <p:txBody>
          <a:bodyPr spcFirstLastPara="1" wrap="square" lIns="121900" tIns="121900" rIns="121900" bIns="121900" anchor="ctr" anchorCtr="0">
            <a:noAutofit/>
          </a:bodyPr>
          <a:lstStyle>
            <a:lvl1pPr lvl="0" rtl="0">
              <a:spcBef>
                <a:spcPts val="0"/>
              </a:spcBef>
              <a:spcAft>
                <a:spcPts val="0"/>
              </a:spcAft>
              <a:buSzPts val="4000"/>
              <a:buNone/>
              <a:defRPr sz="4000" i="1">
                <a:solidFill>
                  <a:schemeClr val="accent1"/>
                </a:solidFill>
              </a:defRPr>
            </a:lvl1pPr>
            <a:lvl2pPr lvl="1" rtl="0">
              <a:spcBef>
                <a:spcPts val="0"/>
              </a:spcBef>
              <a:spcAft>
                <a:spcPts val="0"/>
              </a:spcAft>
              <a:buSzPts val="4000"/>
              <a:buFont typeface="Alegreya"/>
              <a:buNone/>
              <a:defRPr sz="4000">
                <a:latin typeface="Alegreya"/>
                <a:ea typeface="Alegreya"/>
                <a:cs typeface="Alegreya"/>
                <a:sym typeface="Alegreya"/>
              </a:defRPr>
            </a:lvl2pPr>
            <a:lvl3pPr lvl="2" rtl="0">
              <a:spcBef>
                <a:spcPts val="0"/>
              </a:spcBef>
              <a:spcAft>
                <a:spcPts val="0"/>
              </a:spcAft>
              <a:buSzPts val="4000"/>
              <a:buFont typeface="Alegreya"/>
              <a:buNone/>
              <a:defRPr sz="4000">
                <a:latin typeface="Alegreya"/>
                <a:ea typeface="Alegreya"/>
                <a:cs typeface="Alegreya"/>
                <a:sym typeface="Alegreya"/>
              </a:defRPr>
            </a:lvl3pPr>
            <a:lvl4pPr lvl="3" rtl="0">
              <a:spcBef>
                <a:spcPts val="0"/>
              </a:spcBef>
              <a:spcAft>
                <a:spcPts val="0"/>
              </a:spcAft>
              <a:buSzPts val="4000"/>
              <a:buFont typeface="Alegreya"/>
              <a:buNone/>
              <a:defRPr sz="4000">
                <a:latin typeface="Alegreya"/>
                <a:ea typeface="Alegreya"/>
                <a:cs typeface="Alegreya"/>
                <a:sym typeface="Alegreya"/>
              </a:defRPr>
            </a:lvl4pPr>
            <a:lvl5pPr lvl="4" rtl="0">
              <a:spcBef>
                <a:spcPts val="0"/>
              </a:spcBef>
              <a:spcAft>
                <a:spcPts val="0"/>
              </a:spcAft>
              <a:buSzPts val="4000"/>
              <a:buFont typeface="Alegreya"/>
              <a:buNone/>
              <a:defRPr sz="4000">
                <a:latin typeface="Alegreya"/>
                <a:ea typeface="Alegreya"/>
                <a:cs typeface="Alegreya"/>
                <a:sym typeface="Alegreya"/>
              </a:defRPr>
            </a:lvl5pPr>
            <a:lvl6pPr lvl="5" rtl="0">
              <a:spcBef>
                <a:spcPts val="0"/>
              </a:spcBef>
              <a:spcAft>
                <a:spcPts val="0"/>
              </a:spcAft>
              <a:buSzPts val="4000"/>
              <a:buFont typeface="Alegreya"/>
              <a:buNone/>
              <a:defRPr sz="4000">
                <a:latin typeface="Alegreya"/>
                <a:ea typeface="Alegreya"/>
                <a:cs typeface="Alegreya"/>
                <a:sym typeface="Alegreya"/>
              </a:defRPr>
            </a:lvl6pPr>
            <a:lvl7pPr lvl="6" rtl="0">
              <a:spcBef>
                <a:spcPts val="0"/>
              </a:spcBef>
              <a:spcAft>
                <a:spcPts val="0"/>
              </a:spcAft>
              <a:buSzPts val="4000"/>
              <a:buFont typeface="Alegreya"/>
              <a:buNone/>
              <a:defRPr sz="4000">
                <a:latin typeface="Alegreya"/>
                <a:ea typeface="Alegreya"/>
                <a:cs typeface="Alegreya"/>
                <a:sym typeface="Alegreya"/>
              </a:defRPr>
            </a:lvl7pPr>
            <a:lvl8pPr lvl="7" rtl="0">
              <a:spcBef>
                <a:spcPts val="0"/>
              </a:spcBef>
              <a:spcAft>
                <a:spcPts val="0"/>
              </a:spcAft>
              <a:buSzPts val="4000"/>
              <a:buFont typeface="Alegreya"/>
              <a:buNone/>
              <a:defRPr sz="4000">
                <a:latin typeface="Alegreya"/>
                <a:ea typeface="Alegreya"/>
                <a:cs typeface="Alegreya"/>
                <a:sym typeface="Alegreya"/>
              </a:defRPr>
            </a:lvl8pPr>
            <a:lvl9pPr lvl="8" rtl="0">
              <a:spcBef>
                <a:spcPts val="0"/>
              </a:spcBef>
              <a:spcAft>
                <a:spcPts val="0"/>
              </a:spcAft>
              <a:buSzPts val="4000"/>
              <a:buFont typeface="Alegreya"/>
              <a:buNone/>
              <a:defRPr sz="4000">
                <a:latin typeface="Alegreya"/>
                <a:ea typeface="Alegreya"/>
                <a:cs typeface="Alegreya"/>
                <a:sym typeface="Alegreya"/>
              </a:defRPr>
            </a:lvl9pPr>
          </a:lstStyle>
          <a:p>
            <a:r>
              <a:t>xx%</a:t>
            </a:r>
          </a:p>
        </p:txBody>
      </p:sp>
      <p:sp>
        <p:nvSpPr>
          <p:cNvPr id="113" name="Google Shape;113;g269f34259d4_1_99"/>
          <p:cNvSpPr txBox="1">
            <a:spLocks noGrp="1"/>
          </p:cNvSpPr>
          <p:nvPr>
            <p:ph type="subTitle" idx="1"/>
          </p:nvPr>
        </p:nvSpPr>
        <p:spPr>
          <a:xfrm>
            <a:off x="2760767" y="1942253"/>
            <a:ext cx="2194500" cy="7317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Clr>
                <a:schemeClr val="dk1"/>
              </a:buClr>
              <a:buSzPts val="3300"/>
              <a:buFont typeface="Alegreya"/>
              <a:buNone/>
              <a:defRPr sz="3300">
                <a:latin typeface="Alegreya"/>
                <a:ea typeface="Alegreya"/>
                <a:cs typeface="Alegreya"/>
                <a:sym typeface="Alegreya"/>
              </a:defRPr>
            </a:lvl1pPr>
            <a:lvl2pPr lvl="1"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14" name="Google Shape;114;g269f34259d4_1_99"/>
          <p:cNvSpPr txBox="1">
            <a:spLocks noGrp="1"/>
          </p:cNvSpPr>
          <p:nvPr>
            <p:ph type="subTitle" idx="5"/>
          </p:nvPr>
        </p:nvSpPr>
        <p:spPr>
          <a:xfrm>
            <a:off x="2760767" y="3456315"/>
            <a:ext cx="2194500" cy="731700"/>
          </a:xfrm>
          <a:prstGeom prst="rect">
            <a:avLst/>
          </a:prstGeom>
        </p:spPr>
        <p:txBody>
          <a:bodyPr spcFirstLastPara="1" wrap="square" lIns="121900" tIns="121900" rIns="121900" bIns="121900" anchor="b" anchorCtr="0">
            <a:noAutofit/>
          </a:bodyPr>
          <a:lstStyle>
            <a:lvl1pPr lvl="0" rtl="0">
              <a:spcBef>
                <a:spcPts val="0"/>
              </a:spcBef>
              <a:spcAft>
                <a:spcPts val="0"/>
              </a:spcAft>
              <a:buClr>
                <a:schemeClr val="dk1"/>
              </a:buClr>
              <a:buSzPts val="3300"/>
              <a:buFont typeface="Alegreya"/>
              <a:buNone/>
              <a:defRPr sz="3300">
                <a:latin typeface="Alegreya"/>
                <a:ea typeface="Alegreya"/>
                <a:cs typeface="Alegreya"/>
                <a:sym typeface="Alegreya"/>
              </a:defRPr>
            </a:lvl1pPr>
            <a:lvl2pPr lvl="1"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15" name="Google Shape;115;g269f34259d4_1_99"/>
          <p:cNvSpPr txBox="1">
            <a:spLocks noGrp="1"/>
          </p:cNvSpPr>
          <p:nvPr>
            <p:ph type="subTitle" idx="6"/>
          </p:nvPr>
        </p:nvSpPr>
        <p:spPr>
          <a:xfrm>
            <a:off x="2760767" y="4970377"/>
            <a:ext cx="2194500" cy="731700"/>
          </a:xfrm>
          <a:prstGeom prst="rect">
            <a:avLst/>
          </a:prstGeom>
        </p:spPr>
        <p:txBody>
          <a:bodyPr spcFirstLastPara="1" wrap="square" lIns="121900" tIns="121900" rIns="121900" bIns="121900" anchor="b" anchorCtr="0">
            <a:noAutofit/>
          </a:bodyPr>
          <a:lstStyle>
            <a:lvl1pPr lvl="0" rtl="0">
              <a:spcBef>
                <a:spcPts val="0"/>
              </a:spcBef>
              <a:spcAft>
                <a:spcPts val="0"/>
              </a:spcAft>
              <a:buClr>
                <a:schemeClr val="dk1"/>
              </a:buClr>
              <a:buSzPts val="3300"/>
              <a:buFont typeface="Alegreya"/>
              <a:buNone/>
              <a:defRPr sz="3300">
                <a:latin typeface="Alegreya"/>
                <a:ea typeface="Alegreya"/>
                <a:cs typeface="Alegreya"/>
                <a:sym typeface="Alegreya"/>
              </a:defRPr>
            </a:lvl1pPr>
            <a:lvl2pPr lvl="1"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grpSp>
        <p:nvGrpSpPr>
          <p:cNvPr id="116" name="Google Shape;116;g269f34259d4_1_99"/>
          <p:cNvGrpSpPr/>
          <p:nvPr/>
        </p:nvGrpSpPr>
        <p:grpSpPr>
          <a:xfrm>
            <a:off x="11303273" y="-2532534"/>
            <a:ext cx="708746" cy="5303000"/>
            <a:chOff x="8477667" y="-1899448"/>
            <a:chExt cx="531573" cy="3977349"/>
          </a:xfrm>
        </p:grpSpPr>
        <p:pic>
          <p:nvPicPr>
            <p:cNvPr id="117" name="Google Shape;117;g269f34259d4_1_99"/>
            <p:cNvPicPr preferRelativeResize="0"/>
            <p:nvPr/>
          </p:nvPicPr>
          <p:blipFill>
            <a:blip r:embed="rId2">
              <a:alphaModFix/>
            </a:blip>
            <a:stretch>
              <a:fillRect/>
            </a:stretch>
          </p:blipFill>
          <p:spPr>
            <a:xfrm>
              <a:off x="8477667" y="-1899448"/>
              <a:ext cx="218796" cy="3306746"/>
            </a:xfrm>
            <a:prstGeom prst="rect">
              <a:avLst/>
            </a:prstGeom>
            <a:noFill/>
            <a:ln>
              <a:noFill/>
            </a:ln>
          </p:spPr>
        </p:pic>
        <p:pic>
          <p:nvPicPr>
            <p:cNvPr id="118" name="Google Shape;118;g269f34259d4_1_99"/>
            <p:cNvPicPr preferRelativeResize="0"/>
            <p:nvPr/>
          </p:nvPicPr>
          <p:blipFill>
            <a:blip r:embed="rId3">
              <a:alphaModFix/>
            </a:blip>
            <a:stretch>
              <a:fillRect/>
            </a:stretch>
          </p:blipFill>
          <p:spPr>
            <a:xfrm>
              <a:off x="8856650" y="-1228843"/>
              <a:ext cx="152590" cy="3306744"/>
            </a:xfrm>
            <a:prstGeom prst="rect">
              <a:avLst/>
            </a:prstGeom>
            <a:noFill/>
            <a:ln>
              <a:noFill/>
            </a:ln>
          </p:spPr>
        </p:pic>
      </p:grpSp>
      <p:sp>
        <p:nvSpPr>
          <p:cNvPr id="119" name="Google Shape;119;g269f34259d4_1_99"/>
          <p:cNvSpPr txBox="1">
            <a:spLocks noGrp="1"/>
          </p:cNvSpPr>
          <p:nvPr>
            <p:ph type="title" idx="7" hasCustomPrompt="1"/>
          </p:nvPr>
        </p:nvSpPr>
        <p:spPr>
          <a:xfrm>
            <a:off x="5552303" y="1942253"/>
            <a:ext cx="1219200" cy="731700"/>
          </a:xfrm>
          <a:prstGeom prst="rect">
            <a:avLst/>
          </a:prstGeom>
          <a:solidFill>
            <a:schemeClr val="accent6"/>
          </a:solidFill>
        </p:spPr>
        <p:txBody>
          <a:bodyPr spcFirstLastPara="1" wrap="square" lIns="121900" tIns="121900" rIns="121900" bIns="121900" anchor="ctr" anchorCtr="0">
            <a:noAutofit/>
          </a:bodyPr>
          <a:lstStyle>
            <a:lvl1pPr lvl="0" rtl="0">
              <a:spcBef>
                <a:spcPts val="0"/>
              </a:spcBef>
              <a:spcAft>
                <a:spcPts val="0"/>
              </a:spcAft>
              <a:buSzPts val="4000"/>
              <a:buNone/>
              <a:defRPr sz="4000" i="1">
                <a:solidFill>
                  <a:schemeClr val="accent1"/>
                </a:solidFill>
              </a:defRPr>
            </a:lvl1pPr>
            <a:lvl2pPr lvl="1" rtl="0">
              <a:spcBef>
                <a:spcPts val="0"/>
              </a:spcBef>
              <a:spcAft>
                <a:spcPts val="0"/>
              </a:spcAft>
              <a:buSzPts val="4000"/>
              <a:buFont typeface="Alegreya"/>
              <a:buNone/>
              <a:defRPr sz="4000">
                <a:latin typeface="Alegreya"/>
                <a:ea typeface="Alegreya"/>
                <a:cs typeface="Alegreya"/>
                <a:sym typeface="Alegreya"/>
              </a:defRPr>
            </a:lvl2pPr>
            <a:lvl3pPr lvl="2" rtl="0">
              <a:spcBef>
                <a:spcPts val="0"/>
              </a:spcBef>
              <a:spcAft>
                <a:spcPts val="0"/>
              </a:spcAft>
              <a:buSzPts val="4000"/>
              <a:buFont typeface="Alegreya"/>
              <a:buNone/>
              <a:defRPr sz="4000">
                <a:latin typeface="Alegreya"/>
                <a:ea typeface="Alegreya"/>
                <a:cs typeface="Alegreya"/>
                <a:sym typeface="Alegreya"/>
              </a:defRPr>
            </a:lvl3pPr>
            <a:lvl4pPr lvl="3" rtl="0">
              <a:spcBef>
                <a:spcPts val="0"/>
              </a:spcBef>
              <a:spcAft>
                <a:spcPts val="0"/>
              </a:spcAft>
              <a:buSzPts val="4000"/>
              <a:buFont typeface="Alegreya"/>
              <a:buNone/>
              <a:defRPr sz="4000">
                <a:latin typeface="Alegreya"/>
                <a:ea typeface="Alegreya"/>
                <a:cs typeface="Alegreya"/>
                <a:sym typeface="Alegreya"/>
              </a:defRPr>
            </a:lvl4pPr>
            <a:lvl5pPr lvl="4" rtl="0">
              <a:spcBef>
                <a:spcPts val="0"/>
              </a:spcBef>
              <a:spcAft>
                <a:spcPts val="0"/>
              </a:spcAft>
              <a:buSzPts val="4000"/>
              <a:buFont typeface="Alegreya"/>
              <a:buNone/>
              <a:defRPr sz="4000">
                <a:latin typeface="Alegreya"/>
                <a:ea typeface="Alegreya"/>
                <a:cs typeface="Alegreya"/>
                <a:sym typeface="Alegreya"/>
              </a:defRPr>
            </a:lvl5pPr>
            <a:lvl6pPr lvl="5" rtl="0">
              <a:spcBef>
                <a:spcPts val="0"/>
              </a:spcBef>
              <a:spcAft>
                <a:spcPts val="0"/>
              </a:spcAft>
              <a:buSzPts val="4000"/>
              <a:buFont typeface="Alegreya"/>
              <a:buNone/>
              <a:defRPr sz="4000">
                <a:latin typeface="Alegreya"/>
                <a:ea typeface="Alegreya"/>
                <a:cs typeface="Alegreya"/>
                <a:sym typeface="Alegreya"/>
              </a:defRPr>
            </a:lvl6pPr>
            <a:lvl7pPr lvl="6" rtl="0">
              <a:spcBef>
                <a:spcPts val="0"/>
              </a:spcBef>
              <a:spcAft>
                <a:spcPts val="0"/>
              </a:spcAft>
              <a:buSzPts val="4000"/>
              <a:buFont typeface="Alegreya"/>
              <a:buNone/>
              <a:defRPr sz="4000">
                <a:latin typeface="Alegreya"/>
                <a:ea typeface="Alegreya"/>
                <a:cs typeface="Alegreya"/>
                <a:sym typeface="Alegreya"/>
              </a:defRPr>
            </a:lvl7pPr>
            <a:lvl8pPr lvl="7" rtl="0">
              <a:spcBef>
                <a:spcPts val="0"/>
              </a:spcBef>
              <a:spcAft>
                <a:spcPts val="0"/>
              </a:spcAft>
              <a:buSzPts val="4000"/>
              <a:buFont typeface="Alegreya"/>
              <a:buNone/>
              <a:defRPr sz="4000">
                <a:latin typeface="Alegreya"/>
                <a:ea typeface="Alegreya"/>
                <a:cs typeface="Alegreya"/>
                <a:sym typeface="Alegreya"/>
              </a:defRPr>
            </a:lvl8pPr>
            <a:lvl9pPr lvl="8" rtl="0">
              <a:spcBef>
                <a:spcPts val="0"/>
              </a:spcBef>
              <a:spcAft>
                <a:spcPts val="0"/>
              </a:spcAft>
              <a:buSzPts val="4000"/>
              <a:buFont typeface="Alegreya"/>
              <a:buNone/>
              <a:defRPr sz="4000">
                <a:latin typeface="Alegreya"/>
                <a:ea typeface="Alegreya"/>
                <a:cs typeface="Alegreya"/>
                <a:sym typeface="Alegreya"/>
              </a:defRPr>
            </a:lvl9pPr>
          </a:lstStyle>
          <a:p>
            <a:r>
              <a:t>xx%</a:t>
            </a:r>
          </a:p>
        </p:txBody>
      </p:sp>
      <p:sp>
        <p:nvSpPr>
          <p:cNvPr id="120" name="Google Shape;120;g269f34259d4_1_99"/>
          <p:cNvSpPr txBox="1">
            <a:spLocks noGrp="1"/>
          </p:cNvSpPr>
          <p:nvPr>
            <p:ph type="title" idx="8" hasCustomPrompt="1"/>
          </p:nvPr>
        </p:nvSpPr>
        <p:spPr>
          <a:xfrm>
            <a:off x="5552303" y="3456315"/>
            <a:ext cx="1219200" cy="731700"/>
          </a:xfrm>
          <a:prstGeom prst="rect">
            <a:avLst/>
          </a:prstGeom>
          <a:solidFill>
            <a:schemeClr val="accent6"/>
          </a:solidFill>
        </p:spPr>
        <p:txBody>
          <a:bodyPr spcFirstLastPara="1" wrap="square" lIns="121900" tIns="121900" rIns="121900" bIns="121900" anchor="ctr" anchorCtr="0">
            <a:noAutofit/>
          </a:bodyPr>
          <a:lstStyle>
            <a:lvl1pPr lvl="0" rtl="0">
              <a:spcBef>
                <a:spcPts val="0"/>
              </a:spcBef>
              <a:spcAft>
                <a:spcPts val="0"/>
              </a:spcAft>
              <a:buSzPts val="4000"/>
              <a:buNone/>
              <a:defRPr sz="4000" i="1">
                <a:solidFill>
                  <a:schemeClr val="accent1"/>
                </a:solidFill>
              </a:defRPr>
            </a:lvl1pPr>
            <a:lvl2pPr lvl="1" rtl="0">
              <a:spcBef>
                <a:spcPts val="0"/>
              </a:spcBef>
              <a:spcAft>
                <a:spcPts val="0"/>
              </a:spcAft>
              <a:buSzPts val="4000"/>
              <a:buFont typeface="Alegreya"/>
              <a:buNone/>
              <a:defRPr sz="4000">
                <a:latin typeface="Alegreya"/>
                <a:ea typeface="Alegreya"/>
                <a:cs typeface="Alegreya"/>
                <a:sym typeface="Alegreya"/>
              </a:defRPr>
            </a:lvl2pPr>
            <a:lvl3pPr lvl="2" rtl="0">
              <a:spcBef>
                <a:spcPts val="0"/>
              </a:spcBef>
              <a:spcAft>
                <a:spcPts val="0"/>
              </a:spcAft>
              <a:buSzPts val="4000"/>
              <a:buFont typeface="Alegreya"/>
              <a:buNone/>
              <a:defRPr sz="4000">
                <a:latin typeface="Alegreya"/>
                <a:ea typeface="Alegreya"/>
                <a:cs typeface="Alegreya"/>
                <a:sym typeface="Alegreya"/>
              </a:defRPr>
            </a:lvl3pPr>
            <a:lvl4pPr lvl="3" rtl="0">
              <a:spcBef>
                <a:spcPts val="0"/>
              </a:spcBef>
              <a:spcAft>
                <a:spcPts val="0"/>
              </a:spcAft>
              <a:buSzPts val="4000"/>
              <a:buFont typeface="Alegreya"/>
              <a:buNone/>
              <a:defRPr sz="4000">
                <a:latin typeface="Alegreya"/>
                <a:ea typeface="Alegreya"/>
                <a:cs typeface="Alegreya"/>
                <a:sym typeface="Alegreya"/>
              </a:defRPr>
            </a:lvl4pPr>
            <a:lvl5pPr lvl="4" rtl="0">
              <a:spcBef>
                <a:spcPts val="0"/>
              </a:spcBef>
              <a:spcAft>
                <a:spcPts val="0"/>
              </a:spcAft>
              <a:buSzPts val="4000"/>
              <a:buFont typeface="Alegreya"/>
              <a:buNone/>
              <a:defRPr sz="4000">
                <a:latin typeface="Alegreya"/>
                <a:ea typeface="Alegreya"/>
                <a:cs typeface="Alegreya"/>
                <a:sym typeface="Alegreya"/>
              </a:defRPr>
            </a:lvl5pPr>
            <a:lvl6pPr lvl="5" rtl="0">
              <a:spcBef>
                <a:spcPts val="0"/>
              </a:spcBef>
              <a:spcAft>
                <a:spcPts val="0"/>
              </a:spcAft>
              <a:buSzPts val="4000"/>
              <a:buFont typeface="Alegreya"/>
              <a:buNone/>
              <a:defRPr sz="4000">
                <a:latin typeface="Alegreya"/>
                <a:ea typeface="Alegreya"/>
                <a:cs typeface="Alegreya"/>
                <a:sym typeface="Alegreya"/>
              </a:defRPr>
            </a:lvl6pPr>
            <a:lvl7pPr lvl="6" rtl="0">
              <a:spcBef>
                <a:spcPts val="0"/>
              </a:spcBef>
              <a:spcAft>
                <a:spcPts val="0"/>
              </a:spcAft>
              <a:buSzPts val="4000"/>
              <a:buFont typeface="Alegreya"/>
              <a:buNone/>
              <a:defRPr sz="4000">
                <a:latin typeface="Alegreya"/>
                <a:ea typeface="Alegreya"/>
                <a:cs typeface="Alegreya"/>
                <a:sym typeface="Alegreya"/>
              </a:defRPr>
            </a:lvl7pPr>
            <a:lvl8pPr lvl="7" rtl="0">
              <a:spcBef>
                <a:spcPts val="0"/>
              </a:spcBef>
              <a:spcAft>
                <a:spcPts val="0"/>
              </a:spcAft>
              <a:buSzPts val="4000"/>
              <a:buFont typeface="Alegreya"/>
              <a:buNone/>
              <a:defRPr sz="4000">
                <a:latin typeface="Alegreya"/>
                <a:ea typeface="Alegreya"/>
                <a:cs typeface="Alegreya"/>
                <a:sym typeface="Alegreya"/>
              </a:defRPr>
            </a:lvl8pPr>
            <a:lvl9pPr lvl="8" rtl="0">
              <a:spcBef>
                <a:spcPts val="0"/>
              </a:spcBef>
              <a:spcAft>
                <a:spcPts val="0"/>
              </a:spcAft>
              <a:buSzPts val="4000"/>
              <a:buFont typeface="Alegreya"/>
              <a:buNone/>
              <a:defRPr sz="4000">
                <a:latin typeface="Alegreya"/>
                <a:ea typeface="Alegreya"/>
                <a:cs typeface="Alegreya"/>
                <a:sym typeface="Alegreya"/>
              </a:defRPr>
            </a:lvl9pPr>
          </a:lstStyle>
          <a:p>
            <a:r>
              <a:t>xx%</a:t>
            </a:r>
          </a:p>
        </p:txBody>
      </p:sp>
      <p:sp>
        <p:nvSpPr>
          <p:cNvPr id="121" name="Google Shape;121;g269f34259d4_1_99"/>
          <p:cNvSpPr txBox="1">
            <a:spLocks noGrp="1"/>
          </p:cNvSpPr>
          <p:nvPr>
            <p:ph type="subTitle" idx="9"/>
          </p:nvPr>
        </p:nvSpPr>
        <p:spPr>
          <a:xfrm>
            <a:off x="7185700" y="1942253"/>
            <a:ext cx="2194500" cy="7317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Clr>
                <a:schemeClr val="dk1"/>
              </a:buClr>
              <a:buSzPts val="3300"/>
              <a:buFont typeface="Alegreya"/>
              <a:buNone/>
              <a:defRPr sz="3300">
                <a:latin typeface="Alegreya"/>
                <a:ea typeface="Alegreya"/>
                <a:cs typeface="Alegreya"/>
                <a:sym typeface="Alegreya"/>
              </a:defRPr>
            </a:lvl1pPr>
            <a:lvl2pPr lvl="1"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22" name="Google Shape;122;g269f34259d4_1_99"/>
          <p:cNvSpPr txBox="1">
            <a:spLocks noGrp="1"/>
          </p:cNvSpPr>
          <p:nvPr>
            <p:ph type="subTitle" idx="13"/>
          </p:nvPr>
        </p:nvSpPr>
        <p:spPr>
          <a:xfrm>
            <a:off x="7185700" y="3456315"/>
            <a:ext cx="2194500" cy="731700"/>
          </a:xfrm>
          <a:prstGeom prst="rect">
            <a:avLst/>
          </a:prstGeom>
        </p:spPr>
        <p:txBody>
          <a:bodyPr spcFirstLastPara="1" wrap="square" lIns="121900" tIns="121900" rIns="121900" bIns="121900" anchor="b" anchorCtr="0">
            <a:noAutofit/>
          </a:bodyPr>
          <a:lstStyle>
            <a:lvl1pPr lvl="0" rtl="0">
              <a:spcBef>
                <a:spcPts val="0"/>
              </a:spcBef>
              <a:spcAft>
                <a:spcPts val="0"/>
              </a:spcAft>
              <a:buClr>
                <a:schemeClr val="dk1"/>
              </a:buClr>
              <a:buSzPts val="3300"/>
              <a:buFont typeface="Alegreya"/>
              <a:buNone/>
              <a:defRPr sz="3300">
                <a:latin typeface="Alegreya"/>
                <a:ea typeface="Alegreya"/>
                <a:cs typeface="Alegreya"/>
                <a:sym typeface="Alegreya"/>
              </a:defRPr>
            </a:lvl1pPr>
            <a:lvl2pPr lvl="1"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23"/>
        <p:cNvGrpSpPr/>
        <p:nvPr/>
      </p:nvGrpSpPr>
      <p:grpSpPr>
        <a:xfrm>
          <a:off x="0" y="0"/>
          <a:ext cx="0" cy="0"/>
          <a:chOff x="0" y="0"/>
          <a:chExt cx="0" cy="0"/>
        </a:xfrm>
      </p:grpSpPr>
      <p:sp>
        <p:nvSpPr>
          <p:cNvPr id="124" name="Google Shape;124;g269f34259d4_1_114"/>
          <p:cNvSpPr/>
          <p:nvPr/>
        </p:nvSpPr>
        <p:spPr>
          <a:xfrm>
            <a:off x="711300" y="5345300"/>
            <a:ext cx="10972800" cy="5876100"/>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sp>
        <p:nvSpPr>
          <p:cNvPr id="125" name="Google Shape;125;g269f34259d4_1_114"/>
          <p:cNvSpPr txBox="1">
            <a:spLocks noGrp="1"/>
          </p:cNvSpPr>
          <p:nvPr>
            <p:ph type="title"/>
          </p:nvPr>
        </p:nvSpPr>
        <p:spPr>
          <a:xfrm>
            <a:off x="2793947" y="3533067"/>
            <a:ext cx="7989600" cy="709200"/>
          </a:xfrm>
          <a:prstGeom prst="rect">
            <a:avLst/>
          </a:prstGeom>
          <a:noFill/>
        </p:spPr>
        <p:txBody>
          <a:bodyPr spcFirstLastPara="1" wrap="square" lIns="121900" tIns="121900" rIns="121900" bIns="121900" anchor="t" anchorCtr="0">
            <a:noAutofit/>
          </a:bodyPr>
          <a:lstStyle>
            <a:lvl1pPr lvl="0" algn="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26" name="Google Shape;126;g269f34259d4_1_114"/>
          <p:cNvSpPr txBox="1">
            <a:spLocks noGrp="1"/>
          </p:cNvSpPr>
          <p:nvPr>
            <p:ph type="subTitle" idx="1"/>
          </p:nvPr>
        </p:nvSpPr>
        <p:spPr>
          <a:xfrm>
            <a:off x="2793933" y="1290733"/>
            <a:ext cx="7989600" cy="1914000"/>
          </a:xfrm>
          <a:prstGeom prst="rect">
            <a:avLst/>
          </a:prstGeom>
          <a:noFill/>
        </p:spPr>
        <p:txBody>
          <a:bodyPr spcFirstLastPara="1" wrap="square" lIns="121900" tIns="121900" rIns="121900" bIns="121900" anchor="b" anchorCtr="0">
            <a:noAutofit/>
          </a:bodyPr>
          <a:lstStyle>
            <a:lvl1pPr lvl="0" algn="r" rtl="0">
              <a:lnSpc>
                <a:spcPct val="100000"/>
              </a:lnSpc>
              <a:spcBef>
                <a:spcPts val="0"/>
              </a:spcBef>
              <a:spcAft>
                <a:spcPts val="0"/>
              </a:spcAft>
              <a:buSzPts val="3300"/>
              <a:buNone/>
              <a:defRPr sz="33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grpSp>
        <p:nvGrpSpPr>
          <p:cNvPr id="127" name="Google Shape;127;g269f34259d4_1_114"/>
          <p:cNvGrpSpPr/>
          <p:nvPr/>
        </p:nvGrpSpPr>
        <p:grpSpPr>
          <a:xfrm>
            <a:off x="-2170770" y="838034"/>
            <a:ext cx="16414836" cy="4978567"/>
            <a:chOff x="-1628118" y="628542"/>
            <a:chExt cx="12311434" cy="3734019"/>
          </a:xfrm>
        </p:grpSpPr>
        <p:grpSp>
          <p:nvGrpSpPr>
            <p:cNvPr id="128" name="Google Shape;128;g269f34259d4_1_114"/>
            <p:cNvGrpSpPr/>
            <p:nvPr/>
          </p:nvGrpSpPr>
          <p:grpSpPr>
            <a:xfrm rot="3776117">
              <a:off x="-1802076" y="1666870"/>
              <a:ext cx="3346376" cy="1657363"/>
              <a:chOff x="-1014700" y="3912225"/>
              <a:chExt cx="3346350" cy="1657350"/>
            </a:xfrm>
          </p:grpSpPr>
          <p:sp>
            <p:nvSpPr>
              <p:cNvPr id="129" name="Google Shape;129;g269f34259d4_1_114"/>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130" name="Google Shape;130;g269f34259d4_1_114"/>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nvGrpSpPr>
            <p:cNvPr id="131" name="Google Shape;131;g269f34259d4_1_114"/>
            <p:cNvGrpSpPr/>
            <p:nvPr/>
          </p:nvGrpSpPr>
          <p:grpSpPr>
            <a:xfrm rot="-7023883">
              <a:off x="7510899" y="1666870"/>
              <a:ext cx="3346376" cy="1657363"/>
              <a:chOff x="-1014700" y="3912225"/>
              <a:chExt cx="3346350" cy="1657350"/>
            </a:xfrm>
          </p:grpSpPr>
          <p:sp>
            <p:nvSpPr>
              <p:cNvPr id="132" name="Google Shape;132;g269f34259d4_1_114"/>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133" name="Google Shape;133;g269f34259d4_1_114"/>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134"/>
        <p:cNvGrpSpPr/>
        <p:nvPr/>
      </p:nvGrpSpPr>
      <p:grpSpPr>
        <a:xfrm>
          <a:off x="0" y="0"/>
          <a:ext cx="0" cy="0"/>
          <a:chOff x="0" y="0"/>
          <a:chExt cx="0" cy="0"/>
        </a:xfrm>
      </p:grpSpPr>
      <p:sp>
        <p:nvSpPr>
          <p:cNvPr id="135" name="Google Shape;135;g269f34259d4_1_125"/>
          <p:cNvSpPr txBox="1">
            <a:spLocks noGrp="1"/>
          </p:cNvSpPr>
          <p:nvPr>
            <p:ph type="title"/>
          </p:nvPr>
        </p:nvSpPr>
        <p:spPr>
          <a:xfrm>
            <a:off x="7316067" y="1005000"/>
            <a:ext cx="3795300" cy="768000"/>
          </a:xfrm>
          <a:prstGeom prst="rect">
            <a:avLst/>
          </a:prstGeom>
          <a:noFill/>
        </p:spPr>
        <p:txBody>
          <a:bodyPr spcFirstLastPara="1" wrap="square" lIns="121900" tIns="121900" rIns="121900" bIns="121900" anchor="b" anchorCtr="0">
            <a:noAutofit/>
          </a:bodyPr>
          <a:lstStyle>
            <a:lvl1pPr lvl="0" rtl="0">
              <a:spcBef>
                <a:spcPts val="0"/>
              </a:spcBef>
              <a:spcAft>
                <a:spcPts val="0"/>
              </a:spcAft>
              <a:buSzPts val="4700"/>
              <a:buNone/>
              <a:defRPr/>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sp>
        <p:nvSpPr>
          <p:cNvPr id="136" name="Google Shape;136;g269f34259d4_1_125"/>
          <p:cNvSpPr txBox="1">
            <a:spLocks noGrp="1"/>
          </p:cNvSpPr>
          <p:nvPr>
            <p:ph type="subTitle" idx="1"/>
          </p:nvPr>
        </p:nvSpPr>
        <p:spPr>
          <a:xfrm>
            <a:off x="7316067" y="1685200"/>
            <a:ext cx="3795300" cy="975300"/>
          </a:xfrm>
          <a:prstGeom prst="rect">
            <a:avLst/>
          </a:prstGeom>
          <a:noFill/>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37" name="Google Shape;137;g269f34259d4_1_125"/>
          <p:cNvGrpSpPr/>
          <p:nvPr/>
        </p:nvGrpSpPr>
        <p:grpSpPr>
          <a:xfrm>
            <a:off x="10484518" y="-310618"/>
            <a:ext cx="2147825" cy="7670402"/>
            <a:chOff x="7863585" y="-232970"/>
            <a:chExt cx="1610909" cy="5752945"/>
          </a:xfrm>
        </p:grpSpPr>
        <p:pic>
          <p:nvPicPr>
            <p:cNvPr id="138" name="Google Shape;138;g269f34259d4_1_125"/>
            <p:cNvPicPr preferRelativeResize="0"/>
            <p:nvPr/>
          </p:nvPicPr>
          <p:blipFill>
            <a:blip r:embed="rId2">
              <a:alphaModFix/>
            </a:blip>
            <a:stretch>
              <a:fillRect/>
            </a:stretch>
          </p:blipFill>
          <p:spPr>
            <a:xfrm rot="-3337688">
              <a:off x="7998273" y="66377"/>
              <a:ext cx="1243642" cy="982449"/>
            </a:xfrm>
            <a:prstGeom prst="rect">
              <a:avLst/>
            </a:prstGeom>
            <a:noFill/>
            <a:ln>
              <a:noFill/>
            </a:ln>
          </p:spPr>
        </p:pic>
        <p:pic>
          <p:nvPicPr>
            <p:cNvPr id="139" name="Google Shape;139;g269f34259d4_1_125"/>
            <p:cNvPicPr preferRelativeResize="0"/>
            <p:nvPr/>
          </p:nvPicPr>
          <p:blipFill>
            <a:blip r:embed="rId3">
              <a:alphaModFix/>
            </a:blip>
            <a:stretch>
              <a:fillRect/>
            </a:stretch>
          </p:blipFill>
          <p:spPr>
            <a:xfrm>
              <a:off x="8661457" y="3688021"/>
              <a:ext cx="813037" cy="1831955"/>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0"/>
        <p:cNvGrpSpPr/>
        <p:nvPr/>
      </p:nvGrpSpPr>
      <p:grpSpPr>
        <a:xfrm>
          <a:off x="0" y="0"/>
          <a:ext cx="0" cy="0"/>
          <a:chOff x="0" y="0"/>
          <a:chExt cx="0" cy="0"/>
        </a:xfrm>
      </p:grpSpPr>
      <p:sp>
        <p:nvSpPr>
          <p:cNvPr id="141" name="Google Shape;141;g269f34259d4_1_131"/>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Font typeface="Alegreya"/>
              <a:buNone/>
              <a:defRPr>
                <a:latin typeface="Alegreya"/>
                <a:ea typeface="Alegreya"/>
                <a:cs typeface="Alegreya"/>
                <a:sym typeface="Alegreya"/>
              </a:defRPr>
            </a:lvl2pPr>
            <a:lvl3pPr lvl="2" rtl="0">
              <a:spcBef>
                <a:spcPts val="0"/>
              </a:spcBef>
              <a:spcAft>
                <a:spcPts val="0"/>
              </a:spcAft>
              <a:buSzPts val="4700"/>
              <a:buFont typeface="Alegreya"/>
              <a:buNone/>
              <a:defRPr>
                <a:latin typeface="Alegreya"/>
                <a:ea typeface="Alegreya"/>
                <a:cs typeface="Alegreya"/>
                <a:sym typeface="Alegreya"/>
              </a:defRPr>
            </a:lvl3pPr>
            <a:lvl4pPr lvl="3" rtl="0">
              <a:spcBef>
                <a:spcPts val="0"/>
              </a:spcBef>
              <a:spcAft>
                <a:spcPts val="0"/>
              </a:spcAft>
              <a:buSzPts val="4700"/>
              <a:buFont typeface="Alegreya"/>
              <a:buNone/>
              <a:defRPr>
                <a:latin typeface="Alegreya"/>
                <a:ea typeface="Alegreya"/>
                <a:cs typeface="Alegreya"/>
                <a:sym typeface="Alegreya"/>
              </a:defRPr>
            </a:lvl4pPr>
            <a:lvl5pPr lvl="4" rtl="0">
              <a:spcBef>
                <a:spcPts val="0"/>
              </a:spcBef>
              <a:spcAft>
                <a:spcPts val="0"/>
              </a:spcAft>
              <a:buSzPts val="4700"/>
              <a:buFont typeface="Alegreya"/>
              <a:buNone/>
              <a:defRPr>
                <a:latin typeface="Alegreya"/>
                <a:ea typeface="Alegreya"/>
                <a:cs typeface="Alegreya"/>
                <a:sym typeface="Alegreya"/>
              </a:defRPr>
            </a:lvl5pPr>
            <a:lvl6pPr lvl="5" rtl="0">
              <a:spcBef>
                <a:spcPts val="0"/>
              </a:spcBef>
              <a:spcAft>
                <a:spcPts val="0"/>
              </a:spcAft>
              <a:buSzPts val="4700"/>
              <a:buFont typeface="Alegreya"/>
              <a:buNone/>
              <a:defRPr>
                <a:latin typeface="Alegreya"/>
                <a:ea typeface="Alegreya"/>
                <a:cs typeface="Alegreya"/>
                <a:sym typeface="Alegreya"/>
              </a:defRPr>
            </a:lvl6pPr>
            <a:lvl7pPr lvl="6" rtl="0">
              <a:spcBef>
                <a:spcPts val="0"/>
              </a:spcBef>
              <a:spcAft>
                <a:spcPts val="0"/>
              </a:spcAft>
              <a:buSzPts val="4700"/>
              <a:buFont typeface="Alegreya"/>
              <a:buNone/>
              <a:defRPr>
                <a:latin typeface="Alegreya"/>
                <a:ea typeface="Alegreya"/>
                <a:cs typeface="Alegreya"/>
                <a:sym typeface="Alegreya"/>
              </a:defRPr>
            </a:lvl7pPr>
            <a:lvl8pPr lvl="7" rtl="0">
              <a:spcBef>
                <a:spcPts val="0"/>
              </a:spcBef>
              <a:spcAft>
                <a:spcPts val="0"/>
              </a:spcAft>
              <a:buSzPts val="4700"/>
              <a:buFont typeface="Alegreya"/>
              <a:buNone/>
              <a:defRPr>
                <a:latin typeface="Alegreya"/>
                <a:ea typeface="Alegreya"/>
                <a:cs typeface="Alegreya"/>
                <a:sym typeface="Alegreya"/>
              </a:defRPr>
            </a:lvl8pPr>
            <a:lvl9pPr lvl="8" rtl="0">
              <a:spcBef>
                <a:spcPts val="0"/>
              </a:spcBef>
              <a:spcAft>
                <a:spcPts val="0"/>
              </a:spcAft>
              <a:buSzPts val="4700"/>
              <a:buFont typeface="Alegreya"/>
              <a:buNone/>
              <a:defRPr>
                <a:latin typeface="Alegreya"/>
                <a:ea typeface="Alegreya"/>
                <a:cs typeface="Alegreya"/>
                <a:sym typeface="Alegreya"/>
              </a:defRPr>
            </a:lvl9pPr>
          </a:lstStyle>
          <a:p>
            <a:endParaRPr/>
          </a:p>
        </p:txBody>
      </p:sp>
      <p:sp>
        <p:nvSpPr>
          <p:cNvPr id="142" name="Google Shape;142;g269f34259d4_1_131"/>
          <p:cNvSpPr txBox="1">
            <a:spLocks noGrp="1"/>
          </p:cNvSpPr>
          <p:nvPr>
            <p:ph type="subTitle" idx="1"/>
          </p:nvPr>
        </p:nvSpPr>
        <p:spPr>
          <a:xfrm>
            <a:off x="960000" y="3919242"/>
            <a:ext cx="3228300" cy="1752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3" name="Google Shape;143;g269f34259d4_1_131"/>
          <p:cNvSpPr txBox="1">
            <a:spLocks noGrp="1"/>
          </p:cNvSpPr>
          <p:nvPr>
            <p:ph type="subTitle" idx="2"/>
          </p:nvPr>
        </p:nvSpPr>
        <p:spPr>
          <a:xfrm>
            <a:off x="4486317" y="3919242"/>
            <a:ext cx="3228300" cy="1752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4" name="Google Shape;144;g269f34259d4_1_131"/>
          <p:cNvSpPr txBox="1">
            <a:spLocks noGrp="1"/>
          </p:cNvSpPr>
          <p:nvPr>
            <p:ph type="subTitle" idx="3"/>
          </p:nvPr>
        </p:nvSpPr>
        <p:spPr>
          <a:xfrm>
            <a:off x="8012634" y="3919242"/>
            <a:ext cx="3228300" cy="1752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5" name="Google Shape;145;g269f34259d4_1_131"/>
          <p:cNvSpPr txBox="1">
            <a:spLocks noGrp="1"/>
          </p:cNvSpPr>
          <p:nvPr>
            <p:ph type="subTitle" idx="4"/>
          </p:nvPr>
        </p:nvSpPr>
        <p:spPr>
          <a:xfrm>
            <a:off x="960000" y="3330167"/>
            <a:ext cx="32283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46" name="Google Shape;146;g269f34259d4_1_131"/>
          <p:cNvSpPr txBox="1">
            <a:spLocks noGrp="1"/>
          </p:cNvSpPr>
          <p:nvPr>
            <p:ph type="subTitle" idx="5"/>
          </p:nvPr>
        </p:nvSpPr>
        <p:spPr>
          <a:xfrm>
            <a:off x="4486317" y="3330167"/>
            <a:ext cx="32283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47" name="Google Shape;147;g269f34259d4_1_131"/>
          <p:cNvSpPr txBox="1">
            <a:spLocks noGrp="1"/>
          </p:cNvSpPr>
          <p:nvPr>
            <p:ph type="subTitle" idx="6"/>
          </p:nvPr>
        </p:nvSpPr>
        <p:spPr>
          <a:xfrm>
            <a:off x="8012635" y="3330167"/>
            <a:ext cx="32283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48" name="Google Shape;148;g269f34259d4_1_131"/>
          <p:cNvSpPr/>
          <p:nvPr/>
        </p:nvSpPr>
        <p:spPr>
          <a:xfrm>
            <a:off x="0" y="6122200"/>
            <a:ext cx="12152400" cy="7317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grpSp>
        <p:nvGrpSpPr>
          <p:cNvPr id="149" name="Google Shape;149;g269f34259d4_1_131"/>
          <p:cNvGrpSpPr/>
          <p:nvPr/>
        </p:nvGrpSpPr>
        <p:grpSpPr>
          <a:xfrm>
            <a:off x="116564" y="-131196"/>
            <a:ext cx="1557627" cy="7356118"/>
            <a:chOff x="87425" y="-98399"/>
            <a:chExt cx="1168249" cy="5517227"/>
          </a:xfrm>
        </p:grpSpPr>
        <p:pic>
          <p:nvPicPr>
            <p:cNvPr id="150" name="Google Shape;150;g269f34259d4_1_131"/>
            <p:cNvPicPr preferRelativeResize="0"/>
            <p:nvPr/>
          </p:nvPicPr>
          <p:blipFill>
            <a:blip r:embed="rId2">
              <a:alphaModFix/>
            </a:blip>
            <a:stretch>
              <a:fillRect/>
            </a:stretch>
          </p:blipFill>
          <p:spPr>
            <a:xfrm flipH="1">
              <a:off x="221978" y="-98399"/>
              <a:ext cx="118735" cy="1794449"/>
            </a:xfrm>
            <a:prstGeom prst="rect">
              <a:avLst/>
            </a:prstGeom>
            <a:noFill/>
            <a:ln>
              <a:noFill/>
            </a:ln>
          </p:spPr>
        </p:pic>
        <p:pic>
          <p:nvPicPr>
            <p:cNvPr id="151" name="Google Shape;151;g269f34259d4_1_131"/>
            <p:cNvPicPr preferRelativeResize="0"/>
            <p:nvPr/>
          </p:nvPicPr>
          <p:blipFill>
            <a:blip r:embed="rId3">
              <a:alphaModFix/>
            </a:blip>
            <a:stretch>
              <a:fillRect/>
            </a:stretch>
          </p:blipFill>
          <p:spPr>
            <a:xfrm rot="5400000" flipH="1">
              <a:off x="29275" y="4192428"/>
              <a:ext cx="1284550" cy="1168249"/>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52"/>
        <p:cNvGrpSpPr/>
        <p:nvPr/>
      </p:nvGrpSpPr>
      <p:grpSpPr>
        <a:xfrm>
          <a:off x="0" y="0"/>
          <a:ext cx="0" cy="0"/>
          <a:chOff x="0" y="0"/>
          <a:chExt cx="0" cy="0"/>
        </a:xfrm>
      </p:grpSpPr>
      <p:sp>
        <p:nvSpPr>
          <p:cNvPr id="153" name="Google Shape;153;g269f34259d4_1_143"/>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Font typeface="Alegreya"/>
              <a:buNone/>
              <a:defRPr>
                <a:latin typeface="Alegreya"/>
                <a:ea typeface="Alegreya"/>
                <a:cs typeface="Alegreya"/>
                <a:sym typeface="Alegreya"/>
              </a:defRPr>
            </a:lvl2pPr>
            <a:lvl3pPr lvl="2" rtl="0">
              <a:spcBef>
                <a:spcPts val="0"/>
              </a:spcBef>
              <a:spcAft>
                <a:spcPts val="0"/>
              </a:spcAft>
              <a:buSzPts val="4700"/>
              <a:buFont typeface="Alegreya"/>
              <a:buNone/>
              <a:defRPr>
                <a:latin typeface="Alegreya"/>
                <a:ea typeface="Alegreya"/>
                <a:cs typeface="Alegreya"/>
                <a:sym typeface="Alegreya"/>
              </a:defRPr>
            </a:lvl3pPr>
            <a:lvl4pPr lvl="3" rtl="0">
              <a:spcBef>
                <a:spcPts val="0"/>
              </a:spcBef>
              <a:spcAft>
                <a:spcPts val="0"/>
              </a:spcAft>
              <a:buSzPts val="4700"/>
              <a:buFont typeface="Alegreya"/>
              <a:buNone/>
              <a:defRPr>
                <a:latin typeface="Alegreya"/>
                <a:ea typeface="Alegreya"/>
                <a:cs typeface="Alegreya"/>
                <a:sym typeface="Alegreya"/>
              </a:defRPr>
            </a:lvl4pPr>
            <a:lvl5pPr lvl="4" rtl="0">
              <a:spcBef>
                <a:spcPts val="0"/>
              </a:spcBef>
              <a:spcAft>
                <a:spcPts val="0"/>
              </a:spcAft>
              <a:buSzPts val="4700"/>
              <a:buFont typeface="Alegreya"/>
              <a:buNone/>
              <a:defRPr>
                <a:latin typeface="Alegreya"/>
                <a:ea typeface="Alegreya"/>
                <a:cs typeface="Alegreya"/>
                <a:sym typeface="Alegreya"/>
              </a:defRPr>
            </a:lvl5pPr>
            <a:lvl6pPr lvl="5" rtl="0">
              <a:spcBef>
                <a:spcPts val="0"/>
              </a:spcBef>
              <a:spcAft>
                <a:spcPts val="0"/>
              </a:spcAft>
              <a:buSzPts val="4700"/>
              <a:buFont typeface="Alegreya"/>
              <a:buNone/>
              <a:defRPr>
                <a:latin typeface="Alegreya"/>
                <a:ea typeface="Alegreya"/>
                <a:cs typeface="Alegreya"/>
                <a:sym typeface="Alegreya"/>
              </a:defRPr>
            </a:lvl6pPr>
            <a:lvl7pPr lvl="6" rtl="0">
              <a:spcBef>
                <a:spcPts val="0"/>
              </a:spcBef>
              <a:spcAft>
                <a:spcPts val="0"/>
              </a:spcAft>
              <a:buSzPts val="4700"/>
              <a:buFont typeface="Alegreya"/>
              <a:buNone/>
              <a:defRPr>
                <a:latin typeface="Alegreya"/>
                <a:ea typeface="Alegreya"/>
                <a:cs typeface="Alegreya"/>
                <a:sym typeface="Alegreya"/>
              </a:defRPr>
            </a:lvl7pPr>
            <a:lvl8pPr lvl="7" rtl="0">
              <a:spcBef>
                <a:spcPts val="0"/>
              </a:spcBef>
              <a:spcAft>
                <a:spcPts val="0"/>
              </a:spcAft>
              <a:buSzPts val="4700"/>
              <a:buFont typeface="Alegreya"/>
              <a:buNone/>
              <a:defRPr>
                <a:latin typeface="Alegreya"/>
                <a:ea typeface="Alegreya"/>
                <a:cs typeface="Alegreya"/>
                <a:sym typeface="Alegreya"/>
              </a:defRPr>
            </a:lvl8pPr>
            <a:lvl9pPr lvl="8" rtl="0">
              <a:spcBef>
                <a:spcPts val="0"/>
              </a:spcBef>
              <a:spcAft>
                <a:spcPts val="0"/>
              </a:spcAft>
              <a:buSzPts val="4700"/>
              <a:buFont typeface="Alegreya"/>
              <a:buNone/>
              <a:defRPr>
                <a:latin typeface="Alegreya"/>
                <a:ea typeface="Alegreya"/>
                <a:cs typeface="Alegreya"/>
                <a:sym typeface="Alegreya"/>
              </a:defRPr>
            </a:lvl9pPr>
          </a:lstStyle>
          <a:p>
            <a:endParaRPr/>
          </a:p>
        </p:txBody>
      </p:sp>
      <p:sp>
        <p:nvSpPr>
          <p:cNvPr id="154" name="Google Shape;154;g269f34259d4_1_143"/>
          <p:cNvSpPr txBox="1">
            <a:spLocks noGrp="1"/>
          </p:cNvSpPr>
          <p:nvPr>
            <p:ph type="subTitle" idx="1"/>
          </p:nvPr>
        </p:nvSpPr>
        <p:spPr>
          <a:xfrm>
            <a:off x="950965" y="2405567"/>
            <a:ext cx="3644700" cy="12732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5" name="Google Shape;155;g269f34259d4_1_143"/>
          <p:cNvSpPr txBox="1">
            <a:spLocks noGrp="1"/>
          </p:cNvSpPr>
          <p:nvPr>
            <p:ph type="subTitle" idx="2"/>
          </p:nvPr>
        </p:nvSpPr>
        <p:spPr>
          <a:xfrm>
            <a:off x="7596226" y="2405567"/>
            <a:ext cx="3644700" cy="1273200"/>
          </a:xfrm>
          <a:prstGeom prst="rect">
            <a:avLst/>
          </a:prstGeom>
        </p:spPr>
        <p:txBody>
          <a:bodyPr spcFirstLastPara="1" wrap="square" lIns="121900" tIns="121900" rIns="121900" bIns="121900" anchor="t"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6" name="Google Shape;156;g269f34259d4_1_143"/>
          <p:cNvSpPr txBox="1">
            <a:spLocks noGrp="1"/>
          </p:cNvSpPr>
          <p:nvPr>
            <p:ph type="subTitle" idx="3"/>
          </p:nvPr>
        </p:nvSpPr>
        <p:spPr>
          <a:xfrm>
            <a:off x="950965" y="4619667"/>
            <a:ext cx="3644700" cy="12732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7" name="Google Shape;157;g269f34259d4_1_143"/>
          <p:cNvSpPr txBox="1">
            <a:spLocks noGrp="1"/>
          </p:cNvSpPr>
          <p:nvPr>
            <p:ph type="subTitle" idx="4"/>
          </p:nvPr>
        </p:nvSpPr>
        <p:spPr>
          <a:xfrm>
            <a:off x="7596226" y="4619667"/>
            <a:ext cx="3644700" cy="1273200"/>
          </a:xfrm>
          <a:prstGeom prst="rect">
            <a:avLst/>
          </a:prstGeom>
        </p:spPr>
        <p:txBody>
          <a:bodyPr spcFirstLastPara="1" wrap="square" lIns="121900" tIns="121900" rIns="121900" bIns="121900" anchor="t"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8" name="Google Shape;158;g269f34259d4_1_143"/>
          <p:cNvSpPr txBox="1">
            <a:spLocks noGrp="1"/>
          </p:cNvSpPr>
          <p:nvPr>
            <p:ph type="subTitle" idx="5"/>
          </p:nvPr>
        </p:nvSpPr>
        <p:spPr>
          <a:xfrm>
            <a:off x="950965" y="1838567"/>
            <a:ext cx="36447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59" name="Google Shape;159;g269f34259d4_1_143"/>
          <p:cNvSpPr txBox="1">
            <a:spLocks noGrp="1"/>
          </p:cNvSpPr>
          <p:nvPr>
            <p:ph type="subTitle" idx="6"/>
          </p:nvPr>
        </p:nvSpPr>
        <p:spPr>
          <a:xfrm>
            <a:off x="950965" y="4052767"/>
            <a:ext cx="36447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60" name="Google Shape;160;g269f34259d4_1_143"/>
          <p:cNvSpPr txBox="1">
            <a:spLocks noGrp="1"/>
          </p:cNvSpPr>
          <p:nvPr>
            <p:ph type="subTitle" idx="7"/>
          </p:nvPr>
        </p:nvSpPr>
        <p:spPr>
          <a:xfrm>
            <a:off x="7596191" y="1838567"/>
            <a:ext cx="3644700" cy="6096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61" name="Google Shape;161;g269f34259d4_1_143"/>
          <p:cNvSpPr txBox="1">
            <a:spLocks noGrp="1"/>
          </p:cNvSpPr>
          <p:nvPr>
            <p:ph type="subTitle" idx="8"/>
          </p:nvPr>
        </p:nvSpPr>
        <p:spPr>
          <a:xfrm>
            <a:off x="7596191" y="4052767"/>
            <a:ext cx="3644700" cy="6096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grpSp>
        <p:nvGrpSpPr>
          <p:cNvPr id="162" name="Google Shape;162;g269f34259d4_1_143"/>
          <p:cNvGrpSpPr/>
          <p:nvPr/>
        </p:nvGrpSpPr>
        <p:grpSpPr>
          <a:xfrm>
            <a:off x="9798535" y="-679984"/>
            <a:ext cx="4838979" cy="2209745"/>
            <a:chOff x="5958900" y="-494550"/>
            <a:chExt cx="3629325" cy="1657350"/>
          </a:xfrm>
        </p:grpSpPr>
        <p:sp>
          <p:nvSpPr>
            <p:cNvPr id="163" name="Google Shape;163;g269f34259d4_1_143"/>
            <p:cNvSpPr/>
            <p:nvPr/>
          </p:nvSpPr>
          <p:spPr>
            <a:xfrm rot="10800000">
              <a:off x="5958900" y="-494550"/>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164" name="Google Shape;164;g269f34259d4_1_143"/>
            <p:cNvSpPr/>
            <p:nvPr/>
          </p:nvSpPr>
          <p:spPr>
            <a:xfrm rot="10800000">
              <a:off x="6483075" y="-2669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sp>
        <p:nvSpPr>
          <p:cNvPr id="165" name="Google Shape;165;g269f34259d4_1_143"/>
          <p:cNvSpPr/>
          <p:nvPr/>
        </p:nvSpPr>
        <p:spPr>
          <a:xfrm>
            <a:off x="0" y="0"/>
            <a:ext cx="715200" cy="68763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66"/>
        <p:cNvGrpSpPr/>
        <p:nvPr/>
      </p:nvGrpSpPr>
      <p:grpSpPr>
        <a:xfrm>
          <a:off x="0" y="0"/>
          <a:ext cx="0" cy="0"/>
          <a:chOff x="0" y="0"/>
          <a:chExt cx="0" cy="0"/>
        </a:xfrm>
      </p:grpSpPr>
      <p:sp>
        <p:nvSpPr>
          <p:cNvPr id="167" name="Google Shape;167;g269f34259d4_1_157"/>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Font typeface="Alegreya"/>
              <a:buNone/>
              <a:defRPr>
                <a:latin typeface="Alegreya"/>
                <a:ea typeface="Alegreya"/>
                <a:cs typeface="Alegreya"/>
                <a:sym typeface="Alegreya"/>
              </a:defRPr>
            </a:lvl2pPr>
            <a:lvl3pPr lvl="2" rtl="0">
              <a:spcBef>
                <a:spcPts val="0"/>
              </a:spcBef>
              <a:spcAft>
                <a:spcPts val="0"/>
              </a:spcAft>
              <a:buSzPts val="4700"/>
              <a:buFont typeface="Alegreya"/>
              <a:buNone/>
              <a:defRPr>
                <a:latin typeface="Alegreya"/>
                <a:ea typeface="Alegreya"/>
                <a:cs typeface="Alegreya"/>
                <a:sym typeface="Alegreya"/>
              </a:defRPr>
            </a:lvl3pPr>
            <a:lvl4pPr lvl="3" rtl="0">
              <a:spcBef>
                <a:spcPts val="0"/>
              </a:spcBef>
              <a:spcAft>
                <a:spcPts val="0"/>
              </a:spcAft>
              <a:buSzPts val="4700"/>
              <a:buFont typeface="Alegreya"/>
              <a:buNone/>
              <a:defRPr>
                <a:latin typeface="Alegreya"/>
                <a:ea typeface="Alegreya"/>
                <a:cs typeface="Alegreya"/>
                <a:sym typeface="Alegreya"/>
              </a:defRPr>
            </a:lvl4pPr>
            <a:lvl5pPr lvl="4" rtl="0">
              <a:spcBef>
                <a:spcPts val="0"/>
              </a:spcBef>
              <a:spcAft>
                <a:spcPts val="0"/>
              </a:spcAft>
              <a:buSzPts val="4700"/>
              <a:buFont typeface="Alegreya"/>
              <a:buNone/>
              <a:defRPr>
                <a:latin typeface="Alegreya"/>
                <a:ea typeface="Alegreya"/>
                <a:cs typeface="Alegreya"/>
                <a:sym typeface="Alegreya"/>
              </a:defRPr>
            </a:lvl5pPr>
            <a:lvl6pPr lvl="5" rtl="0">
              <a:spcBef>
                <a:spcPts val="0"/>
              </a:spcBef>
              <a:spcAft>
                <a:spcPts val="0"/>
              </a:spcAft>
              <a:buSzPts val="4700"/>
              <a:buFont typeface="Alegreya"/>
              <a:buNone/>
              <a:defRPr>
                <a:latin typeface="Alegreya"/>
                <a:ea typeface="Alegreya"/>
                <a:cs typeface="Alegreya"/>
                <a:sym typeface="Alegreya"/>
              </a:defRPr>
            </a:lvl6pPr>
            <a:lvl7pPr lvl="6" rtl="0">
              <a:spcBef>
                <a:spcPts val="0"/>
              </a:spcBef>
              <a:spcAft>
                <a:spcPts val="0"/>
              </a:spcAft>
              <a:buSzPts val="4700"/>
              <a:buFont typeface="Alegreya"/>
              <a:buNone/>
              <a:defRPr>
                <a:latin typeface="Alegreya"/>
                <a:ea typeface="Alegreya"/>
                <a:cs typeface="Alegreya"/>
                <a:sym typeface="Alegreya"/>
              </a:defRPr>
            </a:lvl7pPr>
            <a:lvl8pPr lvl="7" rtl="0">
              <a:spcBef>
                <a:spcPts val="0"/>
              </a:spcBef>
              <a:spcAft>
                <a:spcPts val="0"/>
              </a:spcAft>
              <a:buSzPts val="4700"/>
              <a:buFont typeface="Alegreya"/>
              <a:buNone/>
              <a:defRPr>
                <a:latin typeface="Alegreya"/>
                <a:ea typeface="Alegreya"/>
                <a:cs typeface="Alegreya"/>
                <a:sym typeface="Alegreya"/>
              </a:defRPr>
            </a:lvl8pPr>
            <a:lvl9pPr lvl="8" rtl="0">
              <a:spcBef>
                <a:spcPts val="0"/>
              </a:spcBef>
              <a:spcAft>
                <a:spcPts val="0"/>
              </a:spcAft>
              <a:buSzPts val="4700"/>
              <a:buFont typeface="Alegreya"/>
              <a:buNone/>
              <a:defRPr>
                <a:latin typeface="Alegreya"/>
                <a:ea typeface="Alegreya"/>
                <a:cs typeface="Alegreya"/>
                <a:sym typeface="Alegreya"/>
              </a:defRPr>
            </a:lvl9pPr>
          </a:lstStyle>
          <a:p>
            <a:endParaRPr/>
          </a:p>
        </p:txBody>
      </p:sp>
      <p:sp>
        <p:nvSpPr>
          <p:cNvPr id="168" name="Google Shape;168;g269f34259d4_1_157"/>
          <p:cNvSpPr txBox="1">
            <a:spLocks noGrp="1"/>
          </p:cNvSpPr>
          <p:nvPr>
            <p:ph type="subTitle" idx="1"/>
          </p:nvPr>
        </p:nvSpPr>
        <p:spPr>
          <a:xfrm>
            <a:off x="950950" y="2147148"/>
            <a:ext cx="2547900" cy="14736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9" name="Google Shape;169;g269f34259d4_1_157"/>
          <p:cNvSpPr txBox="1">
            <a:spLocks noGrp="1"/>
          </p:cNvSpPr>
          <p:nvPr>
            <p:ph type="subTitle" idx="2"/>
          </p:nvPr>
        </p:nvSpPr>
        <p:spPr>
          <a:xfrm>
            <a:off x="4444942" y="2147148"/>
            <a:ext cx="2547900" cy="14736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0" name="Google Shape;170;g269f34259d4_1_157"/>
          <p:cNvSpPr txBox="1">
            <a:spLocks noGrp="1"/>
          </p:cNvSpPr>
          <p:nvPr>
            <p:ph type="subTitle" idx="3"/>
          </p:nvPr>
        </p:nvSpPr>
        <p:spPr>
          <a:xfrm>
            <a:off x="950950" y="4452754"/>
            <a:ext cx="2547900" cy="14736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1" name="Google Shape;171;g269f34259d4_1_157"/>
          <p:cNvSpPr txBox="1">
            <a:spLocks noGrp="1"/>
          </p:cNvSpPr>
          <p:nvPr>
            <p:ph type="subTitle" idx="4"/>
          </p:nvPr>
        </p:nvSpPr>
        <p:spPr>
          <a:xfrm>
            <a:off x="4444942" y="4452754"/>
            <a:ext cx="2547900" cy="14736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2" name="Google Shape;172;g269f34259d4_1_157"/>
          <p:cNvSpPr txBox="1">
            <a:spLocks noGrp="1"/>
          </p:cNvSpPr>
          <p:nvPr>
            <p:ph type="subTitle" idx="5"/>
          </p:nvPr>
        </p:nvSpPr>
        <p:spPr>
          <a:xfrm>
            <a:off x="7938900" y="2147148"/>
            <a:ext cx="2547900" cy="14736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3" name="Google Shape;173;g269f34259d4_1_157"/>
          <p:cNvSpPr txBox="1">
            <a:spLocks noGrp="1"/>
          </p:cNvSpPr>
          <p:nvPr>
            <p:ph type="subTitle" idx="6"/>
          </p:nvPr>
        </p:nvSpPr>
        <p:spPr>
          <a:xfrm>
            <a:off x="7938900" y="4452754"/>
            <a:ext cx="2547900" cy="14736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4" name="Google Shape;174;g269f34259d4_1_157"/>
          <p:cNvSpPr txBox="1">
            <a:spLocks noGrp="1"/>
          </p:cNvSpPr>
          <p:nvPr>
            <p:ph type="subTitle" idx="7"/>
          </p:nvPr>
        </p:nvSpPr>
        <p:spPr>
          <a:xfrm>
            <a:off x="950950" y="1617817"/>
            <a:ext cx="25488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75" name="Google Shape;175;g269f34259d4_1_157"/>
          <p:cNvSpPr txBox="1">
            <a:spLocks noGrp="1"/>
          </p:cNvSpPr>
          <p:nvPr>
            <p:ph type="subTitle" idx="8"/>
          </p:nvPr>
        </p:nvSpPr>
        <p:spPr>
          <a:xfrm>
            <a:off x="4445342" y="1617817"/>
            <a:ext cx="25479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76" name="Google Shape;176;g269f34259d4_1_157"/>
          <p:cNvSpPr txBox="1">
            <a:spLocks noGrp="1"/>
          </p:cNvSpPr>
          <p:nvPr>
            <p:ph type="subTitle" idx="9"/>
          </p:nvPr>
        </p:nvSpPr>
        <p:spPr>
          <a:xfrm>
            <a:off x="7938900" y="1617817"/>
            <a:ext cx="25479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77" name="Google Shape;177;g269f34259d4_1_157"/>
          <p:cNvSpPr txBox="1">
            <a:spLocks noGrp="1"/>
          </p:cNvSpPr>
          <p:nvPr>
            <p:ph type="subTitle" idx="13"/>
          </p:nvPr>
        </p:nvSpPr>
        <p:spPr>
          <a:xfrm>
            <a:off x="950950" y="3920600"/>
            <a:ext cx="25479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78" name="Google Shape;178;g269f34259d4_1_157"/>
          <p:cNvSpPr txBox="1">
            <a:spLocks noGrp="1"/>
          </p:cNvSpPr>
          <p:nvPr>
            <p:ph type="subTitle" idx="14"/>
          </p:nvPr>
        </p:nvSpPr>
        <p:spPr>
          <a:xfrm>
            <a:off x="4444942" y="3920600"/>
            <a:ext cx="25479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79" name="Google Shape;179;g269f34259d4_1_157"/>
          <p:cNvSpPr txBox="1">
            <a:spLocks noGrp="1"/>
          </p:cNvSpPr>
          <p:nvPr>
            <p:ph type="subTitle" idx="15"/>
          </p:nvPr>
        </p:nvSpPr>
        <p:spPr>
          <a:xfrm>
            <a:off x="7938900" y="3920600"/>
            <a:ext cx="2548800" cy="6096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180" name="Google Shape;180;g269f34259d4_1_157"/>
          <p:cNvSpPr/>
          <p:nvPr/>
        </p:nvSpPr>
        <p:spPr>
          <a:xfrm>
            <a:off x="11476800" y="0"/>
            <a:ext cx="715200" cy="68763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grpSp>
        <p:nvGrpSpPr>
          <p:cNvPr id="181" name="Google Shape;181;g269f34259d4_1_157"/>
          <p:cNvGrpSpPr/>
          <p:nvPr/>
        </p:nvGrpSpPr>
        <p:grpSpPr>
          <a:xfrm rot="-4506842" flipH="1">
            <a:off x="-1679267" y="4784912"/>
            <a:ext cx="3389211" cy="1547701"/>
            <a:chOff x="5958900" y="-494550"/>
            <a:chExt cx="3629325" cy="1657350"/>
          </a:xfrm>
        </p:grpSpPr>
        <p:sp>
          <p:nvSpPr>
            <p:cNvPr id="182" name="Google Shape;182;g269f34259d4_1_157"/>
            <p:cNvSpPr/>
            <p:nvPr/>
          </p:nvSpPr>
          <p:spPr>
            <a:xfrm rot="10800000">
              <a:off x="5958900" y="-494550"/>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183" name="Google Shape;183;g269f34259d4_1_157"/>
            <p:cNvSpPr/>
            <p:nvPr/>
          </p:nvSpPr>
          <p:spPr>
            <a:xfrm rot="10800000">
              <a:off x="6483075" y="-2669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nvGrpSpPr>
          <p:cNvPr id="184" name="Google Shape;184;g269f34259d4_1_157"/>
          <p:cNvGrpSpPr/>
          <p:nvPr/>
        </p:nvGrpSpPr>
        <p:grpSpPr>
          <a:xfrm>
            <a:off x="-583156" y="128896"/>
            <a:ext cx="12921281" cy="7476979"/>
            <a:chOff x="-437378" y="96674"/>
            <a:chExt cx="9691203" cy="5607874"/>
          </a:xfrm>
        </p:grpSpPr>
        <p:grpSp>
          <p:nvGrpSpPr>
            <p:cNvPr id="185" name="Google Shape;185;g269f34259d4_1_157"/>
            <p:cNvGrpSpPr/>
            <p:nvPr/>
          </p:nvGrpSpPr>
          <p:grpSpPr>
            <a:xfrm>
              <a:off x="-437378" y="3926302"/>
              <a:ext cx="2844679" cy="1778247"/>
              <a:chOff x="-437378" y="3926302"/>
              <a:chExt cx="2844679" cy="1778247"/>
            </a:xfrm>
          </p:grpSpPr>
          <p:pic>
            <p:nvPicPr>
              <p:cNvPr id="186" name="Google Shape;186;g269f34259d4_1_157"/>
              <p:cNvPicPr preferRelativeResize="0"/>
              <p:nvPr/>
            </p:nvPicPr>
            <p:blipFill>
              <a:blip r:embed="rId2">
                <a:alphaModFix/>
              </a:blip>
              <a:stretch>
                <a:fillRect/>
              </a:stretch>
            </p:blipFill>
            <p:spPr>
              <a:xfrm>
                <a:off x="1454309" y="4753160"/>
                <a:ext cx="952992" cy="420954"/>
              </a:xfrm>
              <a:prstGeom prst="rect">
                <a:avLst/>
              </a:prstGeom>
              <a:noFill/>
              <a:ln>
                <a:noFill/>
              </a:ln>
            </p:spPr>
          </p:pic>
          <p:pic>
            <p:nvPicPr>
              <p:cNvPr id="187" name="Google Shape;187;g269f34259d4_1_157"/>
              <p:cNvPicPr preferRelativeResize="0"/>
              <p:nvPr/>
            </p:nvPicPr>
            <p:blipFill>
              <a:blip r:embed="rId3">
                <a:alphaModFix/>
              </a:blip>
              <a:stretch>
                <a:fillRect/>
              </a:stretch>
            </p:blipFill>
            <p:spPr>
              <a:xfrm rot="6198614">
                <a:off x="-331050" y="4026139"/>
                <a:ext cx="1010064" cy="1017513"/>
              </a:xfrm>
              <a:prstGeom prst="rect">
                <a:avLst/>
              </a:prstGeom>
              <a:noFill/>
              <a:ln>
                <a:noFill/>
              </a:ln>
            </p:spPr>
          </p:pic>
          <p:pic>
            <p:nvPicPr>
              <p:cNvPr id="188" name="Google Shape;188;g269f34259d4_1_157"/>
              <p:cNvPicPr preferRelativeResize="0"/>
              <p:nvPr/>
            </p:nvPicPr>
            <p:blipFill>
              <a:blip r:embed="rId4">
                <a:alphaModFix/>
              </a:blip>
              <a:stretch>
                <a:fillRect/>
              </a:stretch>
            </p:blipFill>
            <p:spPr>
              <a:xfrm rot="1974000">
                <a:off x="-54521" y="4429892"/>
                <a:ext cx="1218718" cy="1025939"/>
              </a:xfrm>
              <a:prstGeom prst="rect">
                <a:avLst/>
              </a:prstGeom>
              <a:noFill/>
              <a:ln>
                <a:noFill/>
              </a:ln>
            </p:spPr>
          </p:pic>
          <p:pic>
            <p:nvPicPr>
              <p:cNvPr id="189" name="Google Shape;189;g269f34259d4_1_157"/>
              <p:cNvPicPr preferRelativeResize="0"/>
              <p:nvPr/>
            </p:nvPicPr>
            <p:blipFill>
              <a:blip r:embed="rId5">
                <a:alphaModFix/>
              </a:blip>
              <a:stretch>
                <a:fillRect/>
              </a:stretch>
            </p:blipFill>
            <p:spPr>
              <a:xfrm rot="10800000">
                <a:off x="1154168" y="4451577"/>
                <a:ext cx="876051" cy="861164"/>
              </a:xfrm>
              <a:prstGeom prst="rect">
                <a:avLst/>
              </a:prstGeom>
              <a:noFill/>
              <a:ln>
                <a:noFill/>
              </a:ln>
            </p:spPr>
          </p:pic>
          <p:pic>
            <p:nvPicPr>
              <p:cNvPr id="190" name="Google Shape;190;g269f34259d4_1_157"/>
              <p:cNvPicPr preferRelativeResize="0"/>
              <p:nvPr/>
            </p:nvPicPr>
            <p:blipFill>
              <a:blip r:embed="rId6">
                <a:alphaModFix/>
              </a:blip>
              <a:stretch>
                <a:fillRect/>
              </a:stretch>
            </p:blipFill>
            <p:spPr>
              <a:xfrm>
                <a:off x="816458" y="4646804"/>
                <a:ext cx="1130932" cy="884742"/>
              </a:xfrm>
              <a:prstGeom prst="rect">
                <a:avLst/>
              </a:prstGeom>
              <a:noFill/>
              <a:ln>
                <a:noFill/>
              </a:ln>
            </p:spPr>
          </p:pic>
        </p:grpSp>
        <p:pic>
          <p:nvPicPr>
            <p:cNvPr id="191" name="Google Shape;191;g269f34259d4_1_157"/>
            <p:cNvPicPr preferRelativeResize="0"/>
            <p:nvPr/>
          </p:nvPicPr>
          <p:blipFill>
            <a:blip r:embed="rId7">
              <a:alphaModFix/>
            </a:blip>
            <a:stretch>
              <a:fillRect/>
            </a:stretch>
          </p:blipFill>
          <p:spPr>
            <a:xfrm rot="-5400000" flipH="1">
              <a:off x="8305525" y="-268626"/>
              <a:ext cx="583000" cy="1313600"/>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92"/>
        <p:cNvGrpSpPr/>
        <p:nvPr/>
      </p:nvGrpSpPr>
      <p:grpSpPr>
        <a:xfrm>
          <a:off x="0" y="0"/>
          <a:ext cx="0" cy="0"/>
          <a:chOff x="0" y="0"/>
          <a:chExt cx="0" cy="0"/>
        </a:xfrm>
      </p:grpSpPr>
      <p:sp>
        <p:nvSpPr>
          <p:cNvPr id="193" name="Google Shape;193;g269f34259d4_1_183"/>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grpSp>
        <p:nvGrpSpPr>
          <p:cNvPr id="194" name="Google Shape;194;g269f34259d4_1_183"/>
          <p:cNvGrpSpPr/>
          <p:nvPr/>
        </p:nvGrpSpPr>
        <p:grpSpPr>
          <a:xfrm>
            <a:off x="271093" y="-1105029"/>
            <a:ext cx="12517254" cy="9089279"/>
            <a:chOff x="203325" y="-828793"/>
            <a:chExt cx="9388175" cy="6817130"/>
          </a:xfrm>
        </p:grpSpPr>
        <p:pic>
          <p:nvPicPr>
            <p:cNvPr id="195" name="Google Shape;195;g269f34259d4_1_183"/>
            <p:cNvPicPr preferRelativeResize="0"/>
            <p:nvPr/>
          </p:nvPicPr>
          <p:blipFill>
            <a:blip r:embed="rId2">
              <a:alphaModFix/>
            </a:blip>
            <a:stretch>
              <a:fillRect/>
            </a:stretch>
          </p:blipFill>
          <p:spPr>
            <a:xfrm>
              <a:off x="203325" y="-828793"/>
              <a:ext cx="152590" cy="3306744"/>
            </a:xfrm>
            <a:prstGeom prst="rect">
              <a:avLst/>
            </a:prstGeom>
            <a:noFill/>
            <a:ln>
              <a:noFill/>
            </a:ln>
          </p:spPr>
        </p:pic>
        <p:grpSp>
          <p:nvGrpSpPr>
            <p:cNvPr id="196" name="Google Shape;196;g269f34259d4_1_183"/>
            <p:cNvGrpSpPr/>
            <p:nvPr/>
          </p:nvGrpSpPr>
          <p:grpSpPr>
            <a:xfrm>
              <a:off x="6961208" y="3465775"/>
              <a:ext cx="2630292" cy="2522562"/>
              <a:chOff x="6961208" y="3465775"/>
              <a:chExt cx="2630292" cy="2522562"/>
            </a:xfrm>
          </p:grpSpPr>
          <p:pic>
            <p:nvPicPr>
              <p:cNvPr id="197" name="Google Shape;197;g269f34259d4_1_183"/>
              <p:cNvPicPr preferRelativeResize="0"/>
              <p:nvPr/>
            </p:nvPicPr>
            <p:blipFill>
              <a:blip r:embed="rId3">
                <a:alphaModFix/>
              </a:blip>
              <a:stretch>
                <a:fillRect/>
              </a:stretch>
            </p:blipFill>
            <p:spPr>
              <a:xfrm rot="-3571856" flipH="1">
                <a:off x="7388629" y="4349382"/>
                <a:ext cx="1034441" cy="1583413"/>
              </a:xfrm>
              <a:prstGeom prst="rect">
                <a:avLst/>
              </a:prstGeom>
              <a:noFill/>
              <a:ln>
                <a:noFill/>
              </a:ln>
            </p:spPr>
          </p:pic>
          <p:pic>
            <p:nvPicPr>
              <p:cNvPr id="198" name="Google Shape;198;g269f34259d4_1_183"/>
              <p:cNvPicPr preferRelativeResize="0"/>
              <p:nvPr/>
            </p:nvPicPr>
            <p:blipFill>
              <a:blip r:embed="rId4">
                <a:alphaModFix/>
              </a:blip>
              <a:stretch>
                <a:fillRect/>
              </a:stretch>
            </p:blipFill>
            <p:spPr>
              <a:xfrm rot="-754337">
                <a:off x="8586843" y="3538345"/>
                <a:ext cx="841814" cy="1589035"/>
              </a:xfrm>
              <a:prstGeom prst="rect">
                <a:avLst/>
              </a:prstGeom>
              <a:noFill/>
              <a:ln>
                <a:noFill/>
              </a:ln>
            </p:spPr>
          </p:pic>
          <p:pic>
            <p:nvPicPr>
              <p:cNvPr id="199" name="Google Shape;199;g269f34259d4_1_183"/>
              <p:cNvPicPr preferRelativeResize="0"/>
              <p:nvPr/>
            </p:nvPicPr>
            <p:blipFill>
              <a:blip r:embed="rId5">
                <a:alphaModFix/>
              </a:blip>
              <a:stretch>
                <a:fillRect/>
              </a:stretch>
            </p:blipFill>
            <p:spPr>
              <a:xfrm>
                <a:off x="8287725" y="4443224"/>
                <a:ext cx="1055026" cy="1088574"/>
              </a:xfrm>
              <a:prstGeom prst="rect">
                <a:avLst/>
              </a:prstGeom>
              <a:noFill/>
              <a:ln>
                <a:noFill/>
              </a:ln>
            </p:spPr>
          </p:pic>
        </p:grpSp>
      </p:grpSp>
      <p:grpSp>
        <p:nvGrpSpPr>
          <p:cNvPr id="200" name="Google Shape;200;g269f34259d4_1_183"/>
          <p:cNvGrpSpPr/>
          <p:nvPr/>
        </p:nvGrpSpPr>
        <p:grpSpPr>
          <a:xfrm rot="-5068422" flipH="1">
            <a:off x="9835163" y="-266880"/>
            <a:ext cx="4461679" cy="2209740"/>
            <a:chOff x="-1014700" y="3912225"/>
            <a:chExt cx="3346350" cy="1657350"/>
          </a:xfrm>
        </p:grpSpPr>
        <p:sp>
          <p:nvSpPr>
            <p:cNvPr id="201" name="Google Shape;201;g269f34259d4_1_183"/>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202" name="Google Shape;202;g269f34259d4_1_183"/>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203"/>
        <p:cNvGrpSpPr/>
        <p:nvPr/>
      </p:nvGrpSpPr>
      <p:grpSpPr>
        <a:xfrm>
          <a:off x="0" y="0"/>
          <a:ext cx="0" cy="0"/>
          <a:chOff x="0" y="0"/>
          <a:chExt cx="0" cy="0"/>
        </a:xfrm>
      </p:grpSpPr>
      <p:sp>
        <p:nvSpPr>
          <p:cNvPr id="204" name="Google Shape;204;g269f34259d4_1_194"/>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grpSp>
        <p:nvGrpSpPr>
          <p:cNvPr id="205" name="Google Shape;205;g269f34259d4_1_194"/>
          <p:cNvGrpSpPr/>
          <p:nvPr/>
        </p:nvGrpSpPr>
        <p:grpSpPr>
          <a:xfrm>
            <a:off x="-369032" y="4764998"/>
            <a:ext cx="14027228" cy="5019719"/>
            <a:chOff x="-276781" y="3573837"/>
            <a:chExt cx="10520684" cy="3764883"/>
          </a:xfrm>
        </p:grpSpPr>
        <p:grpSp>
          <p:nvGrpSpPr>
            <p:cNvPr id="206" name="Google Shape;206;g269f34259d4_1_194"/>
            <p:cNvGrpSpPr/>
            <p:nvPr/>
          </p:nvGrpSpPr>
          <p:grpSpPr>
            <a:xfrm rot="-1587445" flipH="1">
              <a:off x="6703850" y="4415347"/>
              <a:ext cx="3346105" cy="1657228"/>
              <a:chOff x="-1014700" y="3912225"/>
              <a:chExt cx="3346350" cy="1657350"/>
            </a:xfrm>
          </p:grpSpPr>
          <p:sp>
            <p:nvSpPr>
              <p:cNvPr id="207" name="Google Shape;207;g269f34259d4_1_194"/>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208" name="Google Shape;208;g269f34259d4_1_194"/>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nvGrpSpPr>
            <p:cNvPr id="209" name="Google Shape;209;g269f34259d4_1_194"/>
            <p:cNvGrpSpPr/>
            <p:nvPr/>
          </p:nvGrpSpPr>
          <p:grpSpPr>
            <a:xfrm rot="2403300" flipH="1">
              <a:off x="-198505" y="4627633"/>
              <a:ext cx="3879191" cy="1657292"/>
              <a:chOff x="-1722257" y="3926869"/>
              <a:chExt cx="3879328" cy="1657350"/>
            </a:xfrm>
          </p:grpSpPr>
          <p:sp>
            <p:nvSpPr>
              <p:cNvPr id="210" name="Google Shape;210;g269f34259d4_1_194"/>
              <p:cNvSpPr/>
              <p:nvPr/>
            </p:nvSpPr>
            <p:spPr>
              <a:xfrm>
                <a:off x="-1062379" y="3926869"/>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211" name="Google Shape;211;g269f34259d4_1_194"/>
              <p:cNvSpPr/>
              <p:nvPr/>
            </p:nvSpPr>
            <p:spPr>
              <a:xfrm>
                <a:off x="-1722257" y="4140368"/>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grpSp>
        <p:nvGrpSpPr>
          <p:cNvPr id="212" name="Google Shape;212;g269f34259d4_1_194"/>
          <p:cNvGrpSpPr/>
          <p:nvPr/>
        </p:nvGrpSpPr>
        <p:grpSpPr>
          <a:xfrm>
            <a:off x="-1209312" y="4805341"/>
            <a:ext cx="14098166" cy="2564802"/>
            <a:chOff x="-1701426" y="3468350"/>
            <a:chExt cx="12136851" cy="2207990"/>
          </a:xfrm>
        </p:grpSpPr>
        <p:pic>
          <p:nvPicPr>
            <p:cNvPr id="213" name="Google Shape;213;g269f34259d4_1_194"/>
            <p:cNvPicPr preferRelativeResize="0"/>
            <p:nvPr/>
          </p:nvPicPr>
          <p:blipFill>
            <a:blip r:embed="rId2">
              <a:alphaModFix/>
            </a:blip>
            <a:stretch>
              <a:fillRect/>
            </a:stretch>
          </p:blipFill>
          <p:spPr>
            <a:xfrm>
              <a:off x="-1701426" y="3468350"/>
              <a:ext cx="1707162" cy="1884296"/>
            </a:xfrm>
            <a:prstGeom prst="rect">
              <a:avLst/>
            </a:prstGeom>
            <a:noFill/>
            <a:ln>
              <a:noFill/>
            </a:ln>
          </p:spPr>
        </p:pic>
        <p:pic>
          <p:nvPicPr>
            <p:cNvPr id="214" name="Google Shape;214;g269f34259d4_1_194"/>
            <p:cNvPicPr preferRelativeResize="0"/>
            <p:nvPr/>
          </p:nvPicPr>
          <p:blipFill>
            <a:blip r:embed="rId3">
              <a:alphaModFix/>
            </a:blip>
            <a:stretch>
              <a:fillRect/>
            </a:stretch>
          </p:blipFill>
          <p:spPr>
            <a:xfrm flipH="1">
              <a:off x="8428911" y="3792043"/>
              <a:ext cx="2006514" cy="1884297"/>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269f34259d4_1_19"/>
          <p:cNvSpPr txBox="1">
            <a:spLocks noGrp="1"/>
          </p:cNvSpPr>
          <p:nvPr>
            <p:ph type="title"/>
          </p:nvPr>
        </p:nvSpPr>
        <p:spPr>
          <a:xfrm>
            <a:off x="7461433" y="4570433"/>
            <a:ext cx="3779700" cy="1341300"/>
          </a:xfrm>
          <a:prstGeom prst="rect">
            <a:avLst/>
          </a:prstGeom>
        </p:spPr>
        <p:txBody>
          <a:bodyPr spcFirstLastPara="1" wrap="square" lIns="121900" tIns="121900" rIns="121900" bIns="121900" anchor="ctr" anchorCtr="0">
            <a:noAutofit/>
          </a:bodyPr>
          <a:lstStyle>
            <a:lvl1pPr lvl="0">
              <a:spcBef>
                <a:spcPts val="0"/>
              </a:spcBef>
              <a:spcAft>
                <a:spcPts val="0"/>
              </a:spcAft>
              <a:buSzPts val="6700"/>
              <a:buNone/>
              <a:defRPr sz="6700"/>
            </a:lvl1pPr>
            <a:lvl2pPr lvl="1" algn="ctr">
              <a:spcBef>
                <a:spcPts val="0"/>
              </a:spcBef>
              <a:spcAft>
                <a:spcPts val="0"/>
              </a:spcAft>
              <a:buSzPts val="6700"/>
              <a:buNone/>
              <a:defRPr sz="6700"/>
            </a:lvl2pPr>
            <a:lvl3pPr lvl="2" algn="ctr">
              <a:spcBef>
                <a:spcPts val="0"/>
              </a:spcBef>
              <a:spcAft>
                <a:spcPts val="0"/>
              </a:spcAft>
              <a:buSzPts val="6700"/>
              <a:buNone/>
              <a:defRPr sz="6700"/>
            </a:lvl3pPr>
            <a:lvl4pPr lvl="3" algn="ctr">
              <a:spcBef>
                <a:spcPts val="0"/>
              </a:spcBef>
              <a:spcAft>
                <a:spcPts val="0"/>
              </a:spcAft>
              <a:buSzPts val="6700"/>
              <a:buNone/>
              <a:defRPr sz="6700"/>
            </a:lvl4pPr>
            <a:lvl5pPr lvl="4" algn="ctr">
              <a:spcBef>
                <a:spcPts val="0"/>
              </a:spcBef>
              <a:spcAft>
                <a:spcPts val="0"/>
              </a:spcAft>
              <a:buSzPts val="6700"/>
              <a:buNone/>
              <a:defRPr sz="6700"/>
            </a:lvl5pPr>
            <a:lvl6pPr lvl="5" algn="ctr">
              <a:spcBef>
                <a:spcPts val="0"/>
              </a:spcBef>
              <a:spcAft>
                <a:spcPts val="0"/>
              </a:spcAft>
              <a:buSzPts val="6700"/>
              <a:buNone/>
              <a:defRPr sz="6700"/>
            </a:lvl6pPr>
            <a:lvl7pPr lvl="6" algn="ctr">
              <a:spcBef>
                <a:spcPts val="0"/>
              </a:spcBef>
              <a:spcAft>
                <a:spcPts val="0"/>
              </a:spcAft>
              <a:buSzPts val="6700"/>
              <a:buNone/>
              <a:defRPr sz="6700"/>
            </a:lvl7pPr>
            <a:lvl8pPr lvl="7" algn="ctr">
              <a:spcBef>
                <a:spcPts val="0"/>
              </a:spcBef>
              <a:spcAft>
                <a:spcPts val="0"/>
              </a:spcAft>
              <a:buSzPts val="6700"/>
              <a:buNone/>
              <a:defRPr sz="6700"/>
            </a:lvl8pPr>
            <a:lvl9pPr lvl="8" algn="ctr">
              <a:spcBef>
                <a:spcPts val="0"/>
              </a:spcBef>
              <a:spcAft>
                <a:spcPts val="0"/>
              </a:spcAft>
              <a:buSzPts val="6700"/>
              <a:buNone/>
              <a:defRPr sz="6700"/>
            </a:lvl9pPr>
          </a:lstStyle>
          <a:p>
            <a:endParaRPr/>
          </a:p>
        </p:txBody>
      </p:sp>
      <p:sp>
        <p:nvSpPr>
          <p:cNvPr id="30" name="Google Shape;30;g269f34259d4_1_19"/>
          <p:cNvSpPr txBox="1">
            <a:spLocks noGrp="1"/>
          </p:cNvSpPr>
          <p:nvPr>
            <p:ph type="title" idx="2" hasCustomPrompt="1"/>
          </p:nvPr>
        </p:nvSpPr>
        <p:spPr>
          <a:xfrm>
            <a:off x="5127467" y="4570433"/>
            <a:ext cx="1950900" cy="1341300"/>
          </a:xfrm>
          <a:prstGeom prst="rect">
            <a:avLst/>
          </a:prstGeom>
          <a:solidFill>
            <a:schemeClr val="accent6"/>
          </a:solidFill>
        </p:spPr>
        <p:txBody>
          <a:bodyPr spcFirstLastPara="1" wrap="square" lIns="121900" tIns="121900" rIns="121900" bIns="121900" anchor="ctr" anchorCtr="0">
            <a:noAutofit/>
          </a:bodyPr>
          <a:lstStyle>
            <a:lvl1pPr lvl="0" rtl="0">
              <a:spcBef>
                <a:spcPts val="0"/>
              </a:spcBef>
              <a:spcAft>
                <a:spcPts val="0"/>
              </a:spcAft>
              <a:buClr>
                <a:schemeClr val="lt1"/>
              </a:buClr>
              <a:buSzPts val="8000"/>
              <a:buNone/>
              <a:defRPr sz="8000" i="1">
                <a:solidFill>
                  <a:schemeClr val="accen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r>
              <a:t>xx%</a:t>
            </a:r>
          </a:p>
        </p:txBody>
      </p:sp>
      <p:sp>
        <p:nvSpPr>
          <p:cNvPr id="31" name="Google Shape;31;g269f34259d4_1_19"/>
          <p:cNvSpPr>
            <a:spLocks noGrp="1"/>
          </p:cNvSpPr>
          <p:nvPr>
            <p:ph type="pic" idx="3"/>
          </p:nvPr>
        </p:nvSpPr>
        <p:spPr>
          <a:xfrm>
            <a:off x="950967" y="719333"/>
            <a:ext cx="3680700" cy="5419200"/>
          </a:xfrm>
          <a:prstGeom prst="rect">
            <a:avLst/>
          </a:prstGeom>
          <a:noFill/>
          <a:ln>
            <a:noFill/>
          </a:ln>
        </p:spPr>
      </p:sp>
      <p:cxnSp>
        <p:nvCxnSpPr>
          <p:cNvPr id="32" name="Google Shape;32;g269f34259d4_1_19"/>
          <p:cNvCxnSpPr/>
          <p:nvPr/>
        </p:nvCxnSpPr>
        <p:spPr>
          <a:xfrm>
            <a:off x="5127467" y="6484067"/>
            <a:ext cx="7081500" cy="0"/>
          </a:xfrm>
          <a:prstGeom prst="straightConnector1">
            <a:avLst/>
          </a:prstGeom>
          <a:noFill/>
          <a:ln w="9525" cap="flat" cmpd="sng">
            <a:solidFill>
              <a:schemeClr val="accent4"/>
            </a:solidFill>
            <a:prstDash val="solid"/>
            <a:round/>
            <a:headEnd type="none" w="med" len="med"/>
            <a:tailEnd type="none" w="med" len="med"/>
          </a:ln>
        </p:spPr>
      </p:cxnSp>
      <p:grpSp>
        <p:nvGrpSpPr>
          <p:cNvPr id="33" name="Google Shape;33;g269f34259d4_1_19"/>
          <p:cNvGrpSpPr/>
          <p:nvPr/>
        </p:nvGrpSpPr>
        <p:grpSpPr>
          <a:xfrm>
            <a:off x="9699491" y="-564207"/>
            <a:ext cx="3054467" cy="1909939"/>
            <a:chOff x="7274800" y="-423165"/>
            <a:chExt cx="2290908" cy="1432490"/>
          </a:xfrm>
        </p:grpSpPr>
        <p:pic>
          <p:nvPicPr>
            <p:cNvPr id="34" name="Google Shape;34;g269f34259d4_1_19"/>
            <p:cNvPicPr preferRelativeResize="0"/>
            <p:nvPr/>
          </p:nvPicPr>
          <p:blipFill>
            <a:blip r:embed="rId2">
              <a:alphaModFix/>
            </a:blip>
            <a:stretch>
              <a:fillRect/>
            </a:stretch>
          </p:blipFill>
          <p:spPr>
            <a:xfrm rot="10800000">
              <a:off x="7274800" y="-228925"/>
              <a:ext cx="1590112" cy="1238250"/>
            </a:xfrm>
            <a:prstGeom prst="rect">
              <a:avLst/>
            </a:prstGeom>
            <a:noFill/>
            <a:ln>
              <a:noFill/>
            </a:ln>
          </p:spPr>
        </p:pic>
        <p:pic>
          <p:nvPicPr>
            <p:cNvPr id="35" name="Google Shape;35;g269f34259d4_1_19"/>
            <p:cNvPicPr preferRelativeResize="0"/>
            <p:nvPr/>
          </p:nvPicPr>
          <p:blipFill>
            <a:blip r:embed="rId3">
              <a:alphaModFix/>
            </a:blip>
            <a:stretch>
              <a:fillRect/>
            </a:stretch>
          </p:blipFill>
          <p:spPr>
            <a:xfrm rot="-8564694">
              <a:off x="8310987" y="-188762"/>
              <a:ext cx="1085849" cy="923924"/>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15"/>
        <p:cNvGrpSpPr/>
        <p:nvPr/>
      </p:nvGrpSpPr>
      <p:grpSpPr>
        <a:xfrm>
          <a:off x="0" y="0"/>
          <a:ext cx="0" cy="0"/>
          <a:chOff x="0" y="0"/>
          <a:chExt cx="0" cy="0"/>
        </a:xfrm>
      </p:grpSpPr>
      <p:grpSp>
        <p:nvGrpSpPr>
          <p:cNvPr id="216" name="Google Shape;216;g269f34259d4_1_206"/>
          <p:cNvGrpSpPr/>
          <p:nvPr/>
        </p:nvGrpSpPr>
        <p:grpSpPr>
          <a:xfrm>
            <a:off x="-1487396" y="-2037582"/>
            <a:ext cx="15764539" cy="11294251"/>
            <a:chOff x="-1115575" y="-1528225"/>
            <a:chExt cx="11823700" cy="8470900"/>
          </a:xfrm>
        </p:grpSpPr>
        <p:sp>
          <p:nvSpPr>
            <p:cNvPr id="217" name="Google Shape;217;g269f34259d4_1_206"/>
            <p:cNvSpPr/>
            <p:nvPr/>
          </p:nvSpPr>
          <p:spPr>
            <a:xfrm>
              <a:off x="-1115575" y="3285075"/>
              <a:ext cx="3657600" cy="3657600"/>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sp>
          <p:nvSpPr>
            <p:cNvPr id="218" name="Google Shape;218;g269f34259d4_1_206"/>
            <p:cNvSpPr/>
            <p:nvPr/>
          </p:nvSpPr>
          <p:spPr>
            <a:xfrm>
              <a:off x="7050525" y="-1528225"/>
              <a:ext cx="3657600" cy="3657600"/>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grpSp>
      <p:sp>
        <p:nvSpPr>
          <p:cNvPr id="219" name="Google Shape;219;g269f34259d4_1_206"/>
          <p:cNvSpPr txBox="1">
            <a:spLocks noGrp="1"/>
          </p:cNvSpPr>
          <p:nvPr>
            <p:ph type="title" hasCustomPrompt="1"/>
          </p:nvPr>
        </p:nvSpPr>
        <p:spPr>
          <a:xfrm>
            <a:off x="3261209" y="2766394"/>
            <a:ext cx="5669700" cy="975300"/>
          </a:xfrm>
          <a:prstGeom prst="rect">
            <a:avLst/>
          </a:prstGeom>
          <a:noFill/>
        </p:spPr>
        <p:txBody>
          <a:bodyPr spcFirstLastPara="1" wrap="square" lIns="121900" tIns="121900" rIns="121900" bIns="121900" anchor="b" anchorCtr="0">
            <a:noAutofit/>
          </a:bodyPr>
          <a:lstStyle>
            <a:lvl1pPr lvl="0" algn="ctr" rtl="0">
              <a:spcBef>
                <a:spcPts val="0"/>
              </a:spcBef>
              <a:spcAft>
                <a:spcPts val="0"/>
              </a:spcAft>
              <a:buClr>
                <a:schemeClr val="lt1"/>
              </a:buClr>
              <a:buSzPts val="6000"/>
              <a:buNone/>
              <a:defRPr sz="6000" i="1">
                <a:solidFill>
                  <a:schemeClr val="accent1"/>
                </a:solidFill>
              </a:defRPr>
            </a:lvl1pPr>
            <a:lvl2pPr lvl="1"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2pPr>
            <a:lvl3pPr lvl="2"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3pPr>
            <a:lvl4pPr lvl="3"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4pPr>
            <a:lvl5pPr lvl="4"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5pPr>
            <a:lvl6pPr lvl="5"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6pPr>
            <a:lvl7pPr lvl="6"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7pPr>
            <a:lvl8pPr lvl="7"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8pPr>
            <a:lvl9pPr lvl="8"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9pPr>
          </a:lstStyle>
          <a:p>
            <a:r>
              <a:t>xx%</a:t>
            </a:r>
          </a:p>
        </p:txBody>
      </p:sp>
      <p:sp>
        <p:nvSpPr>
          <p:cNvPr id="220" name="Google Shape;220;g269f34259d4_1_206"/>
          <p:cNvSpPr txBox="1">
            <a:spLocks noGrp="1"/>
          </p:cNvSpPr>
          <p:nvPr>
            <p:ph type="subTitle" idx="1"/>
          </p:nvPr>
        </p:nvSpPr>
        <p:spPr>
          <a:xfrm>
            <a:off x="3261209" y="3741618"/>
            <a:ext cx="5669700" cy="4875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dk1"/>
              </a:buClr>
              <a:buSzPts val="2100"/>
              <a:buNone/>
              <a:defRPr sz="21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221" name="Google Shape;221;g269f34259d4_1_206"/>
          <p:cNvSpPr txBox="1">
            <a:spLocks noGrp="1"/>
          </p:cNvSpPr>
          <p:nvPr>
            <p:ph type="title" idx="2" hasCustomPrompt="1"/>
          </p:nvPr>
        </p:nvSpPr>
        <p:spPr>
          <a:xfrm>
            <a:off x="950967" y="906952"/>
            <a:ext cx="5669700" cy="975300"/>
          </a:xfrm>
          <a:prstGeom prst="rect">
            <a:avLst/>
          </a:prstGeom>
          <a:noFill/>
        </p:spPr>
        <p:txBody>
          <a:bodyPr spcFirstLastPara="1" wrap="square" lIns="121900" tIns="121900" rIns="121900" bIns="121900" anchor="b" anchorCtr="0">
            <a:noAutofit/>
          </a:bodyPr>
          <a:lstStyle>
            <a:lvl1pPr lvl="0" algn="ctr" rtl="0">
              <a:spcBef>
                <a:spcPts val="0"/>
              </a:spcBef>
              <a:spcAft>
                <a:spcPts val="0"/>
              </a:spcAft>
              <a:buClr>
                <a:schemeClr val="lt1"/>
              </a:buClr>
              <a:buSzPts val="6000"/>
              <a:buNone/>
              <a:defRPr sz="6000" i="1">
                <a:solidFill>
                  <a:schemeClr val="accent1"/>
                </a:solidFill>
              </a:defRPr>
            </a:lvl1pPr>
            <a:lvl2pPr lvl="1"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2pPr>
            <a:lvl3pPr lvl="2"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3pPr>
            <a:lvl4pPr lvl="3"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4pPr>
            <a:lvl5pPr lvl="4"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5pPr>
            <a:lvl6pPr lvl="5"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6pPr>
            <a:lvl7pPr lvl="6"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7pPr>
            <a:lvl8pPr lvl="7"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8pPr>
            <a:lvl9pPr lvl="8"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9pPr>
          </a:lstStyle>
          <a:p>
            <a:r>
              <a:t>xx%</a:t>
            </a:r>
          </a:p>
        </p:txBody>
      </p:sp>
      <p:sp>
        <p:nvSpPr>
          <p:cNvPr id="222" name="Google Shape;222;g269f34259d4_1_206"/>
          <p:cNvSpPr txBox="1">
            <a:spLocks noGrp="1"/>
          </p:cNvSpPr>
          <p:nvPr>
            <p:ph type="subTitle" idx="3"/>
          </p:nvPr>
        </p:nvSpPr>
        <p:spPr>
          <a:xfrm>
            <a:off x="950967" y="1882169"/>
            <a:ext cx="5669700" cy="4875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dk1"/>
              </a:buClr>
              <a:buSzPts val="2100"/>
              <a:buNone/>
              <a:defRPr sz="21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223" name="Google Shape;223;g269f34259d4_1_206"/>
          <p:cNvSpPr txBox="1">
            <a:spLocks noGrp="1"/>
          </p:cNvSpPr>
          <p:nvPr>
            <p:ph type="title" idx="4" hasCustomPrompt="1"/>
          </p:nvPr>
        </p:nvSpPr>
        <p:spPr>
          <a:xfrm>
            <a:off x="5359517" y="4625835"/>
            <a:ext cx="5669700" cy="975300"/>
          </a:xfrm>
          <a:prstGeom prst="rect">
            <a:avLst/>
          </a:prstGeom>
          <a:noFill/>
        </p:spPr>
        <p:txBody>
          <a:bodyPr spcFirstLastPara="1" wrap="square" lIns="121900" tIns="121900" rIns="121900" bIns="121900" anchor="b" anchorCtr="0">
            <a:noAutofit/>
          </a:bodyPr>
          <a:lstStyle>
            <a:lvl1pPr lvl="0" algn="ctr" rtl="0">
              <a:spcBef>
                <a:spcPts val="0"/>
              </a:spcBef>
              <a:spcAft>
                <a:spcPts val="0"/>
              </a:spcAft>
              <a:buClr>
                <a:schemeClr val="lt1"/>
              </a:buClr>
              <a:buSzPts val="6000"/>
              <a:buNone/>
              <a:defRPr sz="6000" i="1">
                <a:solidFill>
                  <a:schemeClr val="accent1"/>
                </a:solidFill>
              </a:defRPr>
            </a:lvl1pPr>
            <a:lvl2pPr lvl="1"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2pPr>
            <a:lvl3pPr lvl="2"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3pPr>
            <a:lvl4pPr lvl="3"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4pPr>
            <a:lvl5pPr lvl="4"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5pPr>
            <a:lvl6pPr lvl="5"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6pPr>
            <a:lvl7pPr lvl="6"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7pPr>
            <a:lvl8pPr lvl="7"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8pPr>
            <a:lvl9pPr lvl="8" algn="ctr" rtl="0">
              <a:spcBef>
                <a:spcPts val="0"/>
              </a:spcBef>
              <a:spcAft>
                <a:spcPts val="0"/>
              </a:spcAft>
              <a:buClr>
                <a:schemeClr val="lt1"/>
              </a:buClr>
              <a:buSzPts val="6000"/>
              <a:buFont typeface="Alegreya"/>
              <a:buNone/>
              <a:defRPr sz="6000">
                <a:solidFill>
                  <a:schemeClr val="lt1"/>
                </a:solidFill>
                <a:latin typeface="Alegreya"/>
                <a:ea typeface="Alegreya"/>
                <a:cs typeface="Alegreya"/>
                <a:sym typeface="Alegreya"/>
              </a:defRPr>
            </a:lvl9pPr>
          </a:lstStyle>
          <a:p>
            <a:r>
              <a:t>xx%</a:t>
            </a:r>
          </a:p>
        </p:txBody>
      </p:sp>
      <p:sp>
        <p:nvSpPr>
          <p:cNvPr id="224" name="Google Shape;224;g269f34259d4_1_206"/>
          <p:cNvSpPr txBox="1">
            <a:spLocks noGrp="1"/>
          </p:cNvSpPr>
          <p:nvPr>
            <p:ph type="subTitle" idx="5"/>
          </p:nvPr>
        </p:nvSpPr>
        <p:spPr>
          <a:xfrm>
            <a:off x="5359517" y="5601067"/>
            <a:ext cx="5669700" cy="4875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dk1"/>
              </a:buClr>
              <a:buSzPts val="2100"/>
              <a:buNone/>
              <a:defRPr sz="21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25"/>
        <p:cNvGrpSpPr/>
        <p:nvPr/>
      </p:nvGrpSpPr>
      <p:grpSpPr>
        <a:xfrm>
          <a:off x="0" y="0"/>
          <a:ext cx="0" cy="0"/>
          <a:chOff x="0" y="0"/>
          <a:chExt cx="0" cy="0"/>
        </a:xfrm>
      </p:grpSpPr>
      <p:sp>
        <p:nvSpPr>
          <p:cNvPr id="226" name="Google Shape;226;g269f34259d4_1_216"/>
          <p:cNvSpPr txBox="1">
            <a:spLocks noGrp="1"/>
          </p:cNvSpPr>
          <p:nvPr>
            <p:ph type="title"/>
          </p:nvPr>
        </p:nvSpPr>
        <p:spPr>
          <a:xfrm>
            <a:off x="950965" y="1520400"/>
            <a:ext cx="6753900" cy="1205100"/>
          </a:xfrm>
          <a:prstGeom prst="rect">
            <a:avLst/>
          </a:prstGeom>
        </p:spPr>
        <p:txBody>
          <a:bodyPr spcFirstLastPara="1" wrap="square" lIns="121900" tIns="121900" rIns="121900" bIns="121900" anchor="b" anchorCtr="0">
            <a:noAutofit/>
          </a:bodyPr>
          <a:lstStyle>
            <a:lvl1pPr lvl="0" rtl="0">
              <a:spcBef>
                <a:spcPts val="0"/>
              </a:spcBef>
              <a:spcAft>
                <a:spcPts val="0"/>
              </a:spcAft>
              <a:buSzPts val="4700"/>
              <a:buNone/>
              <a:defRPr sz="8000"/>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sp>
        <p:nvSpPr>
          <p:cNvPr id="227" name="Google Shape;227;g269f34259d4_1_216"/>
          <p:cNvSpPr txBox="1">
            <a:spLocks noGrp="1"/>
          </p:cNvSpPr>
          <p:nvPr>
            <p:ph type="subTitle" idx="1"/>
          </p:nvPr>
        </p:nvSpPr>
        <p:spPr>
          <a:xfrm>
            <a:off x="950965" y="2725600"/>
            <a:ext cx="6753900" cy="7317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28" name="Google Shape;228;g269f34259d4_1_216"/>
          <p:cNvSpPr txBox="1"/>
          <p:nvPr/>
        </p:nvSpPr>
        <p:spPr>
          <a:xfrm>
            <a:off x="950967" y="4815933"/>
            <a:ext cx="6909300" cy="7416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US" sz="1600" b="1">
                <a:solidFill>
                  <a:srgbClr val="191919"/>
                </a:solidFill>
                <a:latin typeface="Commissioner"/>
                <a:ea typeface="Commissioner"/>
                <a:cs typeface="Commissioner"/>
                <a:sym typeface="Commissioner"/>
              </a:rPr>
              <a:t>CREDITS</a:t>
            </a:r>
            <a:r>
              <a:rPr lang="en-US" sz="1600">
                <a:solidFill>
                  <a:srgbClr val="191919"/>
                </a:solidFill>
                <a:latin typeface="Commissioner"/>
                <a:ea typeface="Commissioner"/>
                <a:cs typeface="Commissioner"/>
                <a:sym typeface="Commissioner"/>
              </a:rPr>
              <a:t>: Diese Präsentationsvorlage wurde von </a:t>
            </a:r>
            <a:r>
              <a:rPr lang="en-US" sz="1600" b="1" u="sng">
                <a:solidFill>
                  <a:srgbClr val="191919"/>
                </a:solidFill>
                <a:latin typeface="Commissioner"/>
                <a:ea typeface="Commissioner"/>
                <a:cs typeface="Commissioner"/>
                <a:sym typeface="Commissioner"/>
                <a:hlinkClick r:id="rId2">
                  <a:extLst>
                    <a:ext uri="{A12FA001-AC4F-418D-AE19-62706E023703}">
                      <ahyp:hlinkClr xmlns:ahyp="http://schemas.microsoft.com/office/drawing/2018/hyperlinkcolor" val="tx"/>
                    </a:ext>
                  </a:extLst>
                </a:hlinkClick>
              </a:rPr>
              <a:t>Slidesgo</a:t>
            </a:r>
            <a:r>
              <a:rPr lang="en-US" sz="1600">
                <a:solidFill>
                  <a:srgbClr val="191919"/>
                </a:solidFill>
                <a:uFill>
                  <a:noFill/>
                </a:uFill>
                <a:latin typeface="Commissioner"/>
                <a:ea typeface="Commissioner"/>
                <a:cs typeface="Commissioner"/>
                <a:sym typeface="Commissioner"/>
                <a:hlinkClick r:id="rId2">
                  <a:extLst>
                    <a:ext uri="{A12FA001-AC4F-418D-AE19-62706E023703}">
                      <ahyp:hlinkClr xmlns:ahyp="http://schemas.microsoft.com/office/drawing/2018/hyperlinkcolor" val="tx"/>
                    </a:ext>
                  </a:extLst>
                </a:hlinkClick>
              </a:rPr>
              <a:t> </a:t>
            </a:r>
            <a:r>
              <a:rPr lang="en-US" sz="1600">
                <a:solidFill>
                  <a:srgbClr val="191919"/>
                </a:solidFill>
                <a:latin typeface="Commissioner"/>
                <a:ea typeface="Commissioner"/>
                <a:cs typeface="Commissioner"/>
                <a:sym typeface="Commissioner"/>
              </a:rPr>
              <a:t>erstellt, inklusive Icons von </a:t>
            </a:r>
            <a:r>
              <a:rPr lang="en-US" sz="1600" b="1" u="sng">
                <a:solidFill>
                  <a:srgbClr val="191919"/>
                </a:solidFill>
                <a:latin typeface="Commissioner"/>
                <a:ea typeface="Commissioner"/>
                <a:cs typeface="Commissioner"/>
                <a:sym typeface="Commissioner"/>
                <a:hlinkClick r:id="rId3">
                  <a:extLst>
                    <a:ext uri="{A12FA001-AC4F-418D-AE19-62706E023703}">
                      <ahyp:hlinkClr xmlns:ahyp="http://schemas.microsoft.com/office/drawing/2018/hyperlinkcolor" val="tx"/>
                    </a:ext>
                  </a:extLst>
                </a:hlinkClick>
              </a:rPr>
              <a:t>Flaticon</a:t>
            </a:r>
            <a:r>
              <a:rPr lang="en-US" sz="1600" b="1">
                <a:solidFill>
                  <a:srgbClr val="191919"/>
                </a:solidFill>
                <a:latin typeface="Commissioner"/>
                <a:ea typeface="Commissioner"/>
                <a:cs typeface="Commissioner"/>
                <a:sym typeface="Commissioner"/>
              </a:rPr>
              <a:t> </a:t>
            </a:r>
            <a:r>
              <a:rPr lang="en-US" sz="1600">
                <a:solidFill>
                  <a:srgbClr val="191919"/>
                </a:solidFill>
                <a:latin typeface="Commissioner"/>
                <a:ea typeface="Commissioner"/>
                <a:cs typeface="Commissioner"/>
                <a:sym typeface="Commissioner"/>
              </a:rPr>
              <a:t>und Infografiken &amp; Bildern von </a:t>
            </a:r>
            <a:r>
              <a:rPr lang="en-US" sz="1600" b="1" u="sng">
                <a:solidFill>
                  <a:srgbClr val="191919"/>
                </a:solidFill>
                <a:latin typeface="Commissioner"/>
                <a:ea typeface="Commissioner"/>
                <a:cs typeface="Commissioner"/>
                <a:sym typeface="Commissioner"/>
                <a:hlinkClick r:id="rId4">
                  <a:extLst>
                    <a:ext uri="{A12FA001-AC4F-418D-AE19-62706E023703}">
                      <ahyp:hlinkClr xmlns:ahyp="http://schemas.microsoft.com/office/drawing/2018/hyperlinkcolor" val="tx"/>
                    </a:ext>
                  </a:extLst>
                </a:hlinkClick>
              </a:rPr>
              <a:t>Freepik</a:t>
            </a:r>
            <a:endParaRPr sz="1600" b="1" u="sng">
              <a:solidFill>
                <a:schemeClr val="dk1"/>
              </a:solidFill>
              <a:latin typeface="Commissioner"/>
              <a:ea typeface="Commissioner"/>
              <a:cs typeface="Commissioner"/>
              <a:sym typeface="Commissioner"/>
            </a:endParaRPr>
          </a:p>
        </p:txBody>
      </p:sp>
      <p:grpSp>
        <p:nvGrpSpPr>
          <p:cNvPr id="229" name="Google Shape;229;g269f34259d4_1_216"/>
          <p:cNvGrpSpPr/>
          <p:nvPr/>
        </p:nvGrpSpPr>
        <p:grpSpPr>
          <a:xfrm flipH="1">
            <a:off x="67864" y="-3013286"/>
            <a:ext cx="687367" cy="5133671"/>
            <a:chOff x="7407925" y="-1346998"/>
            <a:chExt cx="515538" cy="3850349"/>
          </a:xfrm>
        </p:grpSpPr>
        <p:pic>
          <p:nvPicPr>
            <p:cNvPr id="230" name="Google Shape;230;g269f34259d4_1_216"/>
            <p:cNvPicPr preferRelativeResize="0"/>
            <p:nvPr/>
          </p:nvPicPr>
          <p:blipFill>
            <a:blip r:embed="rId5">
              <a:alphaModFix/>
            </a:blip>
            <a:stretch>
              <a:fillRect/>
            </a:stretch>
          </p:blipFill>
          <p:spPr>
            <a:xfrm flipH="1">
              <a:off x="7407925" y="-1346998"/>
              <a:ext cx="218796" cy="3306746"/>
            </a:xfrm>
            <a:prstGeom prst="rect">
              <a:avLst/>
            </a:prstGeom>
            <a:noFill/>
            <a:ln>
              <a:noFill/>
            </a:ln>
          </p:spPr>
        </p:pic>
        <p:pic>
          <p:nvPicPr>
            <p:cNvPr id="231" name="Google Shape;231;g269f34259d4_1_216"/>
            <p:cNvPicPr preferRelativeResize="0"/>
            <p:nvPr/>
          </p:nvPicPr>
          <p:blipFill>
            <a:blip r:embed="rId6">
              <a:alphaModFix/>
            </a:blip>
            <a:stretch>
              <a:fillRect/>
            </a:stretch>
          </p:blipFill>
          <p:spPr>
            <a:xfrm flipH="1">
              <a:off x="7770873" y="-803393"/>
              <a:ext cx="152590" cy="3306744"/>
            </a:xfrm>
            <a:prstGeom prst="rect">
              <a:avLst/>
            </a:prstGeom>
            <a:noFill/>
            <a:ln>
              <a:noFill/>
            </a:ln>
          </p:spPr>
        </p:pic>
      </p:grpSp>
      <p:grpSp>
        <p:nvGrpSpPr>
          <p:cNvPr id="232" name="Google Shape;232;g269f34259d4_1_216"/>
          <p:cNvGrpSpPr/>
          <p:nvPr/>
        </p:nvGrpSpPr>
        <p:grpSpPr>
          <a:xfrm>
            <a:off x="-2929901" y="-2698202"/>
            <a:ext cx="12996977" cy="10210643"/>
            <a:chOff x="-2197480" y="-2023702"/>
            <a:chExt cx="9747977" cy="7658174"/>
          </a:xfrm>
        </p:grpSpPr>
        <p:grpSp>
          <p:nvGrpSpPr>
            <p:cNvPr id="233" name="Google Shape;233;g269f34259d4_1_216"/>
            <p:cNvGrpSpPr/>
            <p:nvPr/>
          </p:nvGrpSpPr>
          <p:grpSpPr>
            <a:xfrm rot="-8100000" flipH="1">
              <a:off x="4108279" y="-1083311"/>
              <a:ext cx="3346318" cy="1657334"/>
              <a:chOff x="-1014700" y="3912225"/>
              <a:chExt cx="3346350" cy="1657350"/>
            </a:xfrm>
          </p:grpSpPr>
          <p:sp>
            <p:nvSpPr>
              <p:cNvPr id="234" name="Google Shape;234;g269f34259d4_1_216"/>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235" name="Google Shape;235;g269f34259d4_1_216"/>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nvGrpSpPr>
            <p:cNvPr id="236" name="Google Shape;236;g269f34259d4_1_216"/>
            <p:cNvGrpSpPr/>
            <p:nvPr/>
          </p:nvGrpSpPr>
          <p:grpSpPr>
            <a:xfrm rot="2700000">
              <a:off x="-2101581" y="3036746"/>
              <a:ext cx="3346318" cy="1657334"/>
              <a:chOff x="-1014700" y="3912225"/>
              <a:chExt cx="3346350" cy="1657350"/>
            </a:xfrm>
          </p:grpSpPr>
          <p:sp>
            <p:nvSpPr>
              <p:cNvPr id="237" name="Google Shape;237;g269f34259d4_1_216"/>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238" name="Google Shape;238;g269f34259d4_1_216"/>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39"/>
        <p:cNvGrpSpPr/>
        <p:nvPr/>
      </p:nvGrpSpPr>
      <p:grpSpPr>
        <a:xfrm>
          <a:off x="0" y="0"/>
          <a:ext cx="0" cy="0"/>
          <a:chOff x="0" y="0"/>
          <a:chExt cx="0" cy="0"/>
        </a:xfrm>
      </p:grpSpPr>
      <p:grpSp>
        <p:nvGrpSpPr>
          <p:cNvPr id="240" name="Google Shape;240;g269f34259d4_1_230"/>
          <p:cNvGrpSpPr/>
          <p:nvPr/>
        </p:nvGrpSpPr>
        <p:grpSpPr>
          <a:xfrm>
            <a:off x="-1924134" y="-983450"/>
            <a:ext cx="19572693" cy="12811287"/>
            <a:chOff x="-1443137" y="-737606"/>
            <a:chExt cx="14679887" cy="9608706"/>
          </a:xfrm>
        </p:grpSpPr>
        <p:sp>
          <p:nvSpPr>
            <p:cNvPr id="241" name="Google Shape;241;g269f34259d4_1_230"/>
            <p:cNvSpPr/>
            <p:nvPr/>
          </p:nvSpPr>
          <p:spPr>
            <a:xfrm>
              <a:off x="6645450" y="2279800"/>
              <a:ext cx="6591300" cy="6591300"/>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grpSp>
          <p:nvGrpSpPr>
            <p:cNvPr id="242" name="Google Shape;242;g269f34259d4_1_230"/>
            <p:cNvGrpSpPr/>
            <p:nvPr/>
          </p:nvGrpSpPr>
          <p:grpSpPr>
            <a:xfrm rot="9184573" flipH="1">
              <a:off x="-1278151" y="50855"/>
              <a:ext cx="3879286" cy="1657332"/>
              <a:chOff x="-1722257" y="3926869"/>
              <a:chExt cx="3879328" cy="1657350"/>
            </a:xfrm>
          </p:grpSpPr>
          <p:sp>
            <p:nvSpPr>
              <p:cNvPr id="243" name="Google Shape;243;g269f34259d4_1_230"/>
              <p:cNvSpPr/>
              <p:nvPr/>
            </p:nvSpPr>
            <p:spPr>
              <a:xfrm>
                <a:off x="-1062379" y="3926869"/>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244" name="Google Shape;244;g269f34259d4_1_230"/>
              <p:cNvSpPr/>
              <p:nvPr/>
            </p:nvSpPr>
            <p:spPr>
              <a:xfrm>
                <a:off x="-1722257" y="4140368"/>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grpSp>
        <p:nvGrpSpPr>
          <p:cNvPr id="245" name="Google Shape;245;g269f34259d4_1_230"/>
          <p:cNvGrpSpPr/>
          <p:nvPr/>
        </p:nvGrpSpPr>
        <p:grpSpPr>
          <a:xfrm flipH="1">
            <a:off x="10145754" y="4115660"/>
            <a:ext cx="2410245" cy="2906335"/>
            <a:chOff x="-419391" y="2293896"/>
            <a:chExt cx="2408559" cy="2904302"/>
          </a:xfrm>
        </p:grpSpPr>
        <p:pic>
          <p:nvPicPr>
            <p:cNvPr id="246" name="Google Shape;246;g269f34259d4_1_230"/>
            <p:cNvPicPr preferRelativeResize="0"/>
            <p:nvPr/>
          </p:nvPicPr>
          <p:blipFill>
            <a:blip r:embed="rId2">
              <a:alphaModFix/>
            </a:blip>
            <a:stretch>
              <a:fillRect/>
            </a:stretch>
          </p:blipFill>
          <p:spPr>
            <a:xfrm rot="-5400000">
              <a:off x="-280721" y="2387700"/>
              <a:ext cx="2071893" cy="1884298"/>
            </a:xfrm>
            <a:prstGeom prst="rect">
              <a:avLst/>
            </a:prstGeom>
            <a:noFill/>
            <a:ln>
              <a:noFill/>
            </a:ln>
          </p:spPr>
        </p:pic>
        <p:pic>
          <p:nvPicPr>
            <p:cNvPr id="247" name="Google Shape;247;g269f34259d4_1_230"/>
            <p:cNvPicPr preferRelativeResize="0"/>
            <p:nvPr/>
          </p:nvPicPr>
          <p:blipFill>
            <a:blip r:embed="rId3">
              <a:alphaModFix/>
            </a:blip>
            <a:stretch>
              <a:fillRect/>
            </a:stretch>
          </p:blipFill>
          <p:spPr>
            <a:xfrm>
              <a:off x="57207" y="2293896"/>
              <a:ext cx="813037" cy="1831955"/>
            </a:xfrm>
            <a:prstGeom prst="rect">
              <a:avLst/>
            </a:prstGeom>
            <a:noFill/>
            <a:ln>
              <a:noFill/>
            </a:ln>
          </p:spPr>
        </p:pic>
        <p:pic>
          <p:nvPicPr>
            <p:cNvPr id="248" name="Google Shape;248;g269f34259d4_1_230"/>
            <p:cNvPicPr preferRelativeResize="0"/>
            <p:nvPr/>
          </p:nvPicPr>
          <p:blipFill>
            <a:blip r:embed="rId4">
              <a:alphaModFix/>
            </a:blip>
            <a:stretch>
              <a:fillRect/>
            </a:stretch>
          </p:blipFill>
          <p:spPr>
            <a:xfrm>
              <a:off x="-419391" y="3313900"/>
              <a:ext cx="2408559" cy="1884298"/>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49"/>
        <p:cNvGrpSpPr/>
        <p:nvPr/>
      </p:nvGrpSpPr>
      <p:grpSpPr>
        <a:xfrm>
          <a:off x="0" y="0"/>
          <a:ext cx="0" cy="0"/>
          <a:chOff x="0" y="0"/>
          <a:chExt cx="0" cy="0"/>
        </a:xfrm>
      </p:grpSpPr>
      <p:grpSp>
        <p:nvGrpSpPr>
          <p:cNvPr id="250" name="Google Shape;250;g269f34259d4_1_240"/>
          <p:cNvGrpSpPr/>
          <p:nvPr/>
        </p:nvGrpSpPr>
        <p:grpSpPr>
          <a:xfrm rot="5400000">
            <a:off x="-1526563" y="3441266"/>
            <a:ext cx="4955331" cy="2862891"/>
            <a:chOff x="3675425" y="2045788"/>
            <a:chExt cx="6290886" cy="3634493"/>
          </a:xfrm>
        </p:grpSpPr>
        <p:pic>
          <p:nvPicPr>
            <p:cNvPr id="251" name="Google Shape;251;g269f34259d4_1_240"/>
            <p:cNvPicPr preferRelativeResize="0"/>
            <p:nvPr/>
          </p:nvPicPr>
          <p:blipFill>
            <a:blip r:embed="rId2">
              <a:alphaModFix/>
            </a:blip>
            <a:stretch>
              <a:fillRect/>
            </a:stretch>
          </p:blipFill>
          <p:spPr>
            <a:xfrm rot="1900961">
              <a:off x="3988374" y="3292626"/>
              <a:ext cx="2440853" cy="1884298"/>
            </a:xfrm>
            <a:prstGeom prst="rect">
              <a:avLst/>
            </a:prstGeom>
            <a:noFill/>
            <a:ln>
              <a:noFill/>
            </a:ln>
          </p:spPr>
        </p:pic>
        <p:pic>
          <p:nvPicPr>
            <p:cNvPr id="252" name="Google Shape;252;g269f34259d4_1_240"/>
            <p:cNvPicPr preferRelativeResize="0"/>
            <p:nvPr/>
          </p:nvPicPr>
          <p:blipFill>
            <a:blip r:embed="rId3">
              <a:alphaModFix/>
            </a:blip>
            <a:stretch>
              <a:fillRect/>
            </a:stretch>
          </p:blipFill>
          <p:spPr>
            <a:xfrm rot="-2700000" flipH="1">
              <a:off x="7586656" y="2479575"/>
              <a:ext cx="2007438" cy="1884295"/>
            </a:xfrm>
            <a:prstGeom prst="rect">
              <a:avLst/>
            </a:prstGeom>
            <a:noFill/>
            <a:ln>
              <a:noFill/>
            </a:ln>
          </p:spPr>
        </p:pic>
        <p:pic>
          <p:nvPicPr>
            <p:cNvPr id="253" name="Google Shape;253;g269f34259d4_1_240"/>
            <p:cNvPicPr preferRelativeResize="0"/>
            <p:nvPr/>
          </p:nvPicPr>
          <p:blipFill>
            <a:blip r:embed="rId4">
              <a:alphaModFix/>
            </a:blip>
            <a:stretch>
              <a:fillRect/>
            </a:stretch>
          </p:blipFill>
          <p:spPr>
            <a:xfrm>
              <a:off x="6811959" y="3292625"/>
              <a:ext cx="2408559" cy="1884298"/>
            </a:xfrm>
            <a:prstGeom prst="rect">
              <a:avLst/>
            </a:prstGeom>
            <a:noFill/>
            <a:ln>
              <a:noFill/>
            </a:ln>
          </p:spPr>
        </p:pic>
        <p:pic>
          <p:nvPicPr>
            <p:cNvPr id="254" name="Google Shape;254;g269f34259d4_1_240"/>
            <p:cNvPicPr preferRelativeResize="0"/>
            <p:nvPr/>
          </p:nvPicPr>
          <p:blipFill>
            <a:blip r:embed="rId5">
              <a:alphaModFix/>
            </a:blip>
            <a:stretch>
              <a:fillRect/>
            </a:stretch>
          </p:blipFill>
          <p:spPr>
            <a:xfrm rot="1357567">
              <a:off x="5796770" y="3824109"/>
              <a:ext cx="1852887" cy="1559778"/>
            </a:xfrm>
            <a:prstGeom prst="rect">
              <a:avLst/>
            </a:prstGeom>
            <a:noFill/>
            <a:ln>
              <a:noFill/>
            </a:ln>
          </p:spPr>
        </p:pic>
      </p:grpSp>
      <p:sp>
        <p:nvSpPr>
          <p:cNvPr id="255" name="Google Shape;255;g269f34259d4_1_240"/>
          <p:cNvSpPr/>
          <p:nvPr/>
        </p:nvSpPr>
        <p:spPr>
          <a:xfrm>
            <a:off x="11558933" y="5633"/>
            <a:ext cx="633300" cy="685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CUSTOM_11">
    <p:spTree>
      <p:nvGrpSpPr>
        <p:cNvPr id="1" name="Shape 256"/>
        <p:cNvGrpSpPr/>
        <p:nvPr/>
      </p:nvGrpSpPr>
      <p:grpSpPr>
        <a:xfrm>
          <a:off x="0" y="0"/>
          <a:ext cx="0" cy="0"/>
          <a:chOff x="0" y="0"/>
          <a:chExt cx="0" cy="0"/>
        </a:xfrm>
      </p:grpSpPr>
      <p:sp>
        <p:nvSpPr>
          <p:cNvPr id="257" name="Google Shape;257;g269f34259d4_1_247"/>
          <p:cNvSpPr txBox="1">
            <a:spLocks noGrp="1"/>
          </p:cNvSpPr>
          <p:nvPr>
            <p:ph type="title"/>
          </p:nvPr>
        </p:nvSpPr>
        <p:spPr>
          <a:xfrm>
            <a:off x="955600" y="681367"/>
            <a:ext cx="10280700" cy="6432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solidFill>
                  <a:schemeClr val="lt1"/>
                </a:solidFill>
              </a:defRPr>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8"/>
        <p:cNvGrpSpPr/>
        <p:nvPr/>
      </p:nvGrpSpPr>
      <p:grpSpPr>
        <a:xfrm>
          <a:off x="0" y="0"/>
          <a:ext cx="0" cy="0"/>
          <a:chOff x="0" y="0"/>
          <a:chExt cx="0" cy="0"/>
        </a:xfrm>
      </p:grpSpPr>
      <p:sp>
        <p:nvSpPr>
          <p:cNvPr id="259" name="Google Shape;259;g269f34259d4_1_24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sp>
        <p:nvSpPr>
          <p:cNvPr id="260" name="Google Shape;260;g269f34259d4_1_249"/>
          <p:cNvSpPr>
            <a:spLocks noGrp="1"/>
          </p:cNvSpPr>
          <p:nvPr>
            <p:ph type="pic" idx="2"/>
          </p:nvPr>
        </p:nvSpPr>
        <p:spPr>
          <a:xfrm>
            <a:off x="5183188" y="987425"/>
            <a:ext cx="6172200" cy="4873500"/>
          </a:xfrm>
          <a:prstGeom prst="rect">
            <a:avLst/>
          </a:prstGeom>
          <a:noFill/>
          <a:ln>
            <a:noFill/>
          </a:ln>
        </p:spPr>
      </p:sp>
      <p:sp>
        <p:nvSpPr>
          <p:cNvPr id="261" name="Google Shape;261;g269f34259d4_1_24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62" name="Google Shape;262;g269f34259d4_1_2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3" name="Google Shape;263;g269f34259d4_1_2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4" name="Google Shape;264;g269f34259d4_1_2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5"/>
        <p:cNvGrpSpPr/>
        <p:nvPr/>
      </p:nvGrpSpPr>
      <p:grpSpPr>
        <a:xfrm>
          <a:off x="0" y="0"/>
          <a:ext cx="0" cy="0"/>
          <a:chOff x="0" y="0"/>
          <a:chExt cx="0" cy="0"/>
        </a:xfrm>
      </p:grpSpPr>
      <p:sp>
        <p:nvSpPr>
          <p:cNvPr id="266" name="Google Shape;266;g269f34259d4_1_2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sp>
        <p:nvSpPr>
          <p:cNvPr id="267" name="Google Shape;267;g269f34259d4_1_25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8" name="Google Shape;268;g269f34259d4_1_2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9" name="Google Shape;269;g269f34259d4_1_2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0" name="Google Shape;270;g269f34259d4_1_2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g269f34259d4_1_27"/>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Font typeface="Alegreya"/>
              <a:buNone/>
              <a:defRPr>
                <a:latin typeface="Alegreya"/>
                <a:ea typeface="Alegreya"/>
                <a:cs typeface="Alegreya"/>
                <a:sym typeface="Alegreya"/>
              </a:defRPr>
            </a:lvl2pPr>
            <a:lvl3pPr lvl="2" rtl="0">
              <a:spcBef>
                <a:spcPts val="0"/>
              </a:spcBef>
              <a:spcAft>
                <a:spcPts val="0"/>
              </a:spcAft>
              <a:buSzPts val="4700"/>
              <a:buFont typeface="Alegreya"/>
              <a:buNone/>
              <a:defRPr>
                <a:latin typeface="Alegreya"/>
                <a:ea typeface="Alegreya"/>
                <a:cs typeface="Alegreya"/>
                <a:sym typeface="Alegreya"/>
              </a:defRPr>
            </a:lvl3pPr>
            <a:lvl4pPr lvl="3" rtl="0">
              <a:spcBef>
                <a:spcPts val="0"/>
              </a:spcBef>
              <a:spcAft>
                <a:spcPts val="0"/>
              </a:spcAft>
              <a:buSzPts val="4700"/>
              <a:buFont typeface="Alegreya"/>
              <a:buNone/>
              <a:defRPr>
                <a:latin typeface="Alegreya"/>
                <a:ea typeface="Alegreya"/>
                <a:cs typeface="Alegreya"/>
                <a:sym typeface="Alegreya"/>
              </a:defRPr>
            </a:lvl4pPr>
            <a:lvl5pPr lvl="4" rtl="0">
              <a:spcBef>
                <a:spcPts val="0"/>
              </a:spcBef>
              <a:spcAft>
                <a:spcPts val="0"/>
              </a:spcAft>
              <a:buSzPts val="4700"/>
              <a:buFont typeface="Alegreya"/>
              <a:buNone/>
              <a:defRPr>
                <a:latin typeface="Alegreya"/>
                <a:ea typeface="Alegreya"/>
                <a:cs typeface="Alegreya"/>
                <a:sym typeface="Alegreya"/>
              </a:defRPr>
            </a:lvl5pPr>
            <a:lvl6pPr lvl="5" rtl="0">
              <a:spcBef>
                <a:spcPts val="0"/>
              </a:spcBef>
              <a:spcAft>
                <a:spcPts val="0"/>
              </a:spcAft>
              <a:buSzPts val="4700"/>
              <a:buFont typeface="Alegreya"/>
              <a:buNone/>
              <a:defRPr>
                <a:latin typeface="Alegreya"/>
                <a:ea typeface="Alegreya"/>
                <a:cs typeface="Alegreya"/>
                <a:sym typeface="Alegreya"/>
              </a:defRPr>
            </a:lvl6pPr>
            <a:lvl7pPr lvl="6" rtl="0">
              <a:spcBef>
                <a:spcPts val="0"/>
              </a:spcBef>
              <a:spcAft>
                <a:spcPts val="0"/>
              </a:spcAft>
              <a:buSzPts val="4700"/>
              <a:buFont typeface="Alegreya"/>
              <a:buNone/>
              <a:defRPr>
                <a:latin typeface="Alegreya"/>
                <a:ea typeface="Alegreya"/>
                <a:cs typeface="Alegreya"/>
                <a:sym typeface="Alegreya"/>
              </a:defRPr>
            </a:lvl7pPr>
            <a:lvl8pPr lvl="7" rtl="0">
              <a:spcBef>
                <a:spcPts val="0"/>
              </a:spcBef>
              <a:spcAft>
                <a:spcPts val="0"/>
              </a:spcAft>
              <a:buSzPts val="4700"/>
              <a:buFont typeface="Alegreya"/>
              <a:buNone/>
              <a:defRPr>
                <a:latin typeface="Alegreya"/>
                <a:ea typeface="Alegreya"/>
                <a:cs typeface="Alegreya"/>
                <a:sym typeface="Alegreya"/>
              </a:defRPr>
            </a:lvl8pPr>
            <a:lvl9pPr lvl="8" rtl="0">
              <a:spcBef>
                <a:spcPts val="0"/>
              </a:spcBef>
              <a:spcAft>
                <a:spcPts val="0"/>
              </a:spcAft>
              <a:buSzPts val="4700"/>
              <a:buFont typeface="Alegreya"/>
              <a:buNone/>
              <a:defRPr>
                <a:latin typeface="Alegreya"/>
                <a:ea typeface="Alegreya"/>
                <a:cs typeface="Alegreya"/>
                <a:sym typeface="Alegreya"/>
              </a:defRPr>
            </a:lvl9pPr>
          </a:lstStyle>
          <a:p>
            <a:endParaRPr/>
          </a:p>
        </p:txBody>
      </p:sp>
      <p:sp>
        <p:nvSpPr>
          <p:cNvPr id="38" name="Google Shape;38;g269f34259d4_1_27"/>
          <p:cNvSpPr txBox="1">
            <a:spLocks noGrp="1"/>
          </p:cNvSpPr>
          <p:nvPr>
            <p:ph type="body" idx="1"/>
          </p:nvPr>
        </p:nvSpPr>
        <p:spPr>
          <a:xfrm>
            <a:off x="960000" y="1621000"/>
            <a:ext cx="10272000" cy="1808100"/>
          </a:xfrm>
          <a:prstGeom prst="rect">
            <a:avLst/>
          </a:prstGeom>
        </p:spPr>
        <p:txBody>
          <a:bodyPr spcFirstLastPara="1" wrap="square" lIns="121900" tIns="121900" rIns="121900" bIns="121900" anchor="t" anchorCtr="0">
            <a:noAutofit/>
          </a:bodyPr>
          <a:lstStyle>
            <a:lvl1pPr marL="457200" lvl="0" indent="-330200" rtl="0">
              <a:lnSpc>
                <a:spcPct val="100000"/>
              </a:lnSpc>
              <a:spcBef>
                <a:spcPts val="0"/>
              </a:spcBef>
              <a:spcAft>
                <a:spcPts val="0"/>
              </a:spcAft>
              <a:buClr>
                <a:schemeClr val="accent2"/>
              </a:buClr>
              <a:buSzPts val="1600"/>
              <a:buFont typeface="Commissioner Light"/>
              <a:buChar char="■"/>
              <a:defRPr/>
            </a:lvl1pPr>
            <a:lvl2pPr marL="914400" lvl="1" indent="-330200" rtl="0">
              <a:lnSpc>
                <a:spcPct val="100000"/>
              </a:lnSpc>
              <a:spcBef>
                <a:spcPts val="0"/>
              </a:spcBef>
              <a:spcAft>
                <a:spcPts val="0"/>
              </a:spcAft>
              <a:buSzPts val="1600"/>
              <a:buFont typeface="Commissioner Light"/>
              <a:buChar char="○"/>
              <a:defRPr/>
            </a:lvl2pPr>
            <a:lvl3pPr marL="1371600" lvl="2" indent="-330200" rtl="0">
              <a:lnSpc>
                <a:spcPct val="100000"/>
              </a:lnSpc>
              <a:spcBef>
                <a:spcPts val="0"/>
              </a:spcBef>
              <a:spcAft>
                <a:spcPts val="0"/>
              </a:spcAft>
              <a:buSzPts val="1600"/>
              <a:buFont typeface="Commissioner Light"/>
              <a:buChar char="■"/>
              <a:defRPr/>
            </a:lvl3pPr>
            <a:lvl4pPr marL="1828800" lvl="3" indent="-330200" rtl="0">
              <a:lnSpc>
                <a:spcPct val="100000"/>
              </a:lnSpc>
              <a:spcBef>
                <a:spcPts val="0"/>
              </a:spcBef>
              <a:spcAft>
                <a:spcPts val="0"/>
              </a:spcAft>
              <a:buSzPts val="1600"/>
              <a:buFont typeface="Commissioner Light"/>
              <a:buChar char="●"/>
              <a:defRPr/>
            </a:lvl4pPr>
            <a:lvl5pPr marL="2286000" lvl="4" indent="-330200" rtl="0">
              <a:lnSpc>
                <a:spcPct val="100000"/>
              </a:lnSpc>
              <a:spcBef>
                <a:spcPts val="0"/>
              </a:spcBef>
              <a:spcAft>
                <a:spcPts val="0"/>
              </a:spcAft>
              <a:buSzPts val="1600"/>
              <a:buFont typeface="Commissioner Light"/>
              <a:buChar char="○"/>
              <a:defRPr/>
            </a:lvl5pPr>
            <a:lvl6pPr marL="2743200" lvl="5" indent="-330200" rtl="0">
              <a:lnSpc>
                <a:spcPct val="100000"/>
              </a:lnSpc>
              <a:spcBef>
                <a:spcPts val="0"/>
              </a:spcBef>
              <a:spcAft>
                <a:spcPts val="0"/>
              </a:spcAft>
              <a:buSzPts val="1600"/>
              <a:buFont typeface="Commissioner Light"/>
              <a:buChar char="■"/>
              <a:defRPr/>
            </a:lvl6pPr>
            <a:lvl7pPr marL="3200400" lvl="6" indent="-330200" rtl="0">
              <a:lnSpc>
                <a:spcPct val="100000"/>
              </a:lnSpc>
              <a:spcBef>
                <a:spcPts val="0"/>
              </a:spcBef>
              <a:spcAft>
                <a:spcPts val="0"/>
              </a:spcAft>
              <a:buSzPts val="1600"/>
              <a:buFont typeface="Commissioner Light"/>
              <a:buChar char="●"/>
              <a:defRPr/>
            </a:lvl7pPr>
            <a:lvl8pPr marL="3657600" lvl="7" indent="-330200" rtl="0">
              <a:lnSpc>
                <a:spcPct val="100000"/>
              </a:lnSpc>
              <a:spcBef>
                <a:spcPts val="0"/>
              </a:spcBef>
              <a:spcAft>
                <a:spcPts val="0"/>
              </a:spcAft>
              <a:buSzPts val="1600"/>
              <a:buFont typeface="Commissioner Light"/>
              <a:buChar char="○"/>
              <a:defRPr/>
            </a:lvl8pPr>
            <a:lvl9pPr marL="4114800" lvl="8" indent="-330200" rtl="0">
              <a:lnSpc>
                <a:spcPct val="100000"/>
              </a:lnSpc>
              <a:spcBef>
                <a:spcPts val="0"/>
              </a:spcBef>
              <a:spcAft>
                <a:spcPts val="0"/>
              </a:spcAft>
              <a:buSzPts val="1600"/>
              <a:buFont typeface="Commissioner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g269f34259d4_1_30"/>
          <p:cNvSpPr/>
          <p:nvPr/>
        </p:nvSpPr>
        <p:spPr>
          <a:xfrm>
            <a:off x="10271933" y="-3767"/>
            <a:ext cx="1920000" cy="685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sp>
        <p:nvSpPr>
          <p:cNvPr id="41" name="Google Shape;41;g269f34259d4_1_30"/>
          <p:cNvSpPr txBox="1">
            <a:spLocks noGrp="1"/>
          </p:cNvSpPr>
          <p:nvPr>
            <p:ph type="title"/>
          </p:nvPr>
        </p:nvSpPr>
        <p:spPr>
          <a:xfrm>
            <a:off x="957000" y="593367"/>
            <a:ext cx="93045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Font typeface="Alegreya"/>
              <a:buNone/>
              <a:defRPr>
                <a:latin typeface="Alegreya"/>
                <a:ea typeface="Alegreya"/>
                <a:cs typeface="Alegreya"/>
                <a:sym typeface="Alegreya"/>
              </a:defRPr>
            </a:lvl2pPr>
            <a:lvl3pPr lvl="2" rtl="0">
              <a:spcBef>
                <a:spcPts val="0"/>
              </a:spcBef>
              <a:spcAft>
                <a:spcPts val="0"/>
              </a:spcAft>
              <a:buSzPts val="4700"/>
              <a:buFont typeface="Alegreya"/>
              <a:buNone/>
              <a:defRPr>
                <a:latin typeface="Alegreya"/>
                <a:ea typeface="Alegreya"/>
                <a:cs typeface="Alegreya"/>
                <a:sym typeface="Alegreya"/>
              </a:defRPr>
            </a:lvl3pPr>
            <a:lvl4pPr lvl="3" rtl="0">
              <a:spcBef>
                <a:spcPts val="0"/>
              </a:spcBef>
              <a:spcAft>
                <a:spcPts val="0"/>
              </a:spcAft>
              <a:buSzPts val="4700"/>
              <a:buFont typeface="Alegreya"/>
              <a:buNone/>
              <a:defRPr>
                <a:latin typeface="Alegreya"/>
                <a:ea typeface="Alegreya"/>
                <a:cs typeface="Alegreya"/>
                <a:sym typeface="Alegreya"/>
              </a:defRPr>
            </a:lvl4pPr>
            <a:lvl5pPr lvl="4" rtl="0">
              <a:spcBef>
                <a:spcPts val="0"/>
              </a:spcBef>
              <a:spcAft>
                <a:spcPts val="0"/>
              </a:spcAft>
              <a:buSzPts val="4700"/>
              <a:buFont typeface="Alegreya"/>
              <a:buNone/>
              <a:defRPr>
                <a:latin typeface="Alegreya"/>
                <a:ea typeface="Alegreya"/>
                <a:cs typeface="Alegreya"/>
                <a:sym typeface="Alegreya"/>
              </a:defRPr>
            </a:lvl5pPr>
            <a:lvl6pPr lvl="5" rtl="0">
              <a:spcBef>
                <a:spcPts val="0"/>
              </a:spcBef>
              <a:spcAft>
                <a:spcPts val="0"/>
              </a:spcAft>
              <a:buSzPts val="4700"/>
              <a:buFont typeface="Alegreya"/>
              <a:buNone/>
              <a:defRPr>
                <a:latin typeface="Alegreya"/>
                <a:ea typeface="Alegreya"/>
                <a:cs typeface="Alegreya"/>
                <a:sym typeface="Alegreya"/>
              </a:defRPr>
            </a:lvl6pPr>
            <a:lvl7pPr lvl="6" rtl="0">
              <a:spcBef>
                <a:spcPts val="0"/>
              </a:spcBef>
              <a:spcAft>
                <a:spcPts val="0"/>
              </a:spcAft>
              <a:buSzPts val="4700"/>
              <a:buFont typeface="Alegreya"/>
              <a:buNone/>
              <a:defRPr>
                <a:latin typeface="Alegreya"/>
                <a:ea typeface="Alegreya"/>
                <a:cs typeface="Alegreya"/>
                <a:sym typeface="Alegreya"/>
              </a:defRPr>
            </a:lvl7pPr>
            <a:lvl8pPr lvl="7" rtl="0">
              <a:spcBef>
                <a:spcPts val="0"/>
              </a:spcBef>
              <a:spcAft>
                <a:spcPts val="0"/>
              </a:spcAft>
              <a:buSzPts val="4700"/>
              <a:buFont typeface="Alegreya"/>
              <a:buNone/>
              <a:defRPr>
                <a:latin typeface="Alegreya"/>
                <a:ea typeface="Alegreya"/>
                <a:cs typeface="Alegreya"/>
                <a:sym typeface="Alegreya"/>
              </a:defRPr>
            </a:lvl8pPr>
            <a:lvl9pPr lvl="8" rtl="0">
              <a:spcBef>
                <a:spcPts val="0"/>
              </a:spcBef>
              <a:spcAft>
                <a:spcPts val="0"/>
              </a:spcAft>
              <a:buSzPts val="4700"/>
              <a:buFont typeface="Alegreya"/>
              <a:buNone/>
              <a:defRPr>
                <a:latin typeface="Alegreya"/>
                <a:ea typeface="Alegreya"/>
                <a:cs typeface="Alegreya"/>
                <a:sym typeface="Alegreya"/>
              </a:defRPr>
            </a:lvl9pPr>
          </a:lstStyle>
          <a:p>
            <a:endParaRPr/>
          </a:p>
        </p:txBody>
      </p:sp>
      <p:sp>
        <p:nvSpPr>
          <p:cNvPr id="42" name="Google Shape;42;g269f34259d4_1_30"/>
          <p:cNvSpPr txBox="1">
            <a:spLocks noGrp="1"/>
          </p:cNvSpPr>
          <p:nvPr>
            <p:ph type="subTitle" idx="1"/>
          </p:nvPr>
        </p:nvSpPr>
        <p:spPr>
          <a:xfrm>
            <a:off x="5705510" y="4675465"/>
            <a:ext cx="3689700" cy="14631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3" name="Google Shape;43;g269f34259d4_1_30"/>
          <p:cNvSpPr txBox="1">
            <a:spLocks noGrp="1"/>
          </p:cNvSpPr>
          <p:nvPr>
            <p:ph type="subTitle" idx="2"/>
          </p:nvPr>
        </p:nvSpPr>
        <p:spPr>
          <a:xfrm>
            <a:off x="957000" y="3428998"/>
            <a:ext cx="3689700" cy="14631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 name="Google Shape;44;g269f34259d4_1_30"/>
          <p:cNvSpPr txBox="1">
            <a:spLocks noGrp="1"/>
          </p:cNvSpPr>
          <p:nvPr>
            <p:ph type="subTitle" idx="3"/>
          </p:nvPr>
        </p:nvSpPr>
        <p:spPr>
          <a:xfrm>
            <a:off x="957000" y="2769153"/>
            <a:ext cx="3689700" cy="7317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sp>
        <p:nvSpPr>
          <p:cNvPr id="45" name="Google Shape;45;g269f34259d4_1_30"/>
          <p:cNvSpPr txBox="1">
            <a:spLocks noGrp="1"/>
          </p:cNvSpPr>
          <p:nvPr>
            <p:ph type="subTitle" idx="4"/>
          </p:nvPr>
        </p:nvSpPr>
        <p:spPr>
          <a:xfrm>
            <a:off x="5705512" y="4015620"/>
            <a:ext cx="3689700" cy="7317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3300"/>
              <a:buFont typeface="Alegreya"/>
              <a:buNone/>
              <a:defRPr sz="3300">
                <a:solidFill>
                  <a:schemeClr val="dk1"/>
                </a:solidFill>
                <a:latin typeface="Alegreya"/>
                <a:ea typeface="Alegreya"/>
                <a:cs typeface="Alegreya"/>
                <a:sym typeface="Alegreya"/>
              </a:defRPr>
            </a:lvl1pPr>
            <a:lvl2pPr lvl="1" algn="ctr" rtl="0">
              <a:lnSpc>
                <a:spcPct val="100000"/>
              </a:lnSpc>
              <a:spcBef>
                <a:spcPts val="0"/>
              </a:spcBef>
              <a:spcAft>
                <a:spcPts val="0"/>
              </a:spcAft>
              <a:buSzPts val="3300"/>
              <a:buFont typeface="Alegreya"/>
              <a:buNone/>
              <a:defRPr sz="3300">
                <a:latin typeface="Alegreya"/>
                <a:ea typeface="Alegreya"/>
                <a:cs typeface="Alegreya"/>
                <a:sym typeface="Alegreya"/>
              </a:defRPr>
            </a:lvl2pPr>
            <a:lvl3pPr lvl="2" algn="ctr" rtl="0">
              <a:lnSpc>
                <a:spcPct val="100000"/>
              </a:lnSpc>
              <a:spcBef>
                <a:spcPts val="0"/>
              </a:spcBef>
              <a:spcAft>
                <a:spcPts val="0"/>
              </a:spcAft>
              <a:buSzPts val="3300"/>
              <a:buFont typeface="Alegreya"/>
              <a:buNone/>
              <a:defRPr sz="3300">
                <a:latin typeface="Alegreya"/>
                <a:ea typeface="Alegreya"/>
                <a:cs typeface="Alegreya"/>
                <a:sym typeface="Alegreya"/>
              </a:defRPr>
            </a:lvl3pPr>
            <a:lvl4pPr lvl="3" algn="ctr" rtl="0">
              <a:lnSpc>
                <a:spcPct val="100000"/>
              </a:lnSpc>
              <a:spcBef>
                <a:spcPts val="0"/>
              </a:spcBef>
              <a:spcAft>
                <a:spcPts val="0"/>
              </a:spcAft>
              <a:buSzPts val="3300"/>
              <a:buFont typeface="Alegreya"/>
              <a:buNone/>
              <a:defRPr sz="3300">
                <a:latin typeface="Alegreya"/>
                <a:ea typeface="Alegreya"/>
                <a:cs typeface="Alegreya"/>
                <a:sym typeface="Alegreya"/>
              </a:defRPr>
            </a:lvl4pPr>
            <a:lvl5pPr lvl="4" algn="ctr" rtl="0">
              <a:lnSpc>
                <a:spcPct val="100000"/>
              </a:lnSpc>
              <a:spcBef>
                <a:spcPts val="0"/>
              </a:spcBef>
              <a:spcAft>
                <a:spcPts val="0"/>
              </a:spcAft>
              <a:buSzPts val="3300"/>
              <a:buFont typeface="Alegreya"/>
              <a:buNone/>
              <a:defRPr sz="3300">
                <a:latin typeface="Alegreya"/>
                <a:ea typeface="Alegreya"/>
                <a:cs typeface="Alegreya"/>
                <a:sym typeface="Alegreya"/>
              </a:defRPr>
            </a:lvl5pPr>
            <a:lvl6pPr lvl="5" algn="ctr" rtl="0">
              <a:lnSpc>
                <a:spcPct val="100000"/>
              </a:lnSpc>
              <a:spcBef>
                <a:spcPts val="0"/>
              </a:spcBef>
              <a:spcAft>
                <a:spcPts val="0"/>
              </a:spcAft>
              <a:buSzPts val="3300"/>
              <a:buFont typeface="Alegreya"/>
              <a:buNone/>
              <a:defRPr sz="3300">
                <a:latin typeface="Alegreya"/>
                <a:ea typeface="Alegreya"/>
                <a:cs typeface="Alegreya"/>
                <a:sym typeface="Alegreya"/>
              </a:defRPr>
            </a:lvl6pPr>
            <a:lvl7pPr lvl="6" algn="ctr" rtl="0">
              <a:lnSpc>
                <a:spcPct val="100000"/>
              </a:lnSpc>
              <a:spcBef>
                <a:spcPts val="0"/>
              </a:spcBef>
              <a:spcAft>
                <a:spcPts val="0"/>
              </a:spcAft>
              <a:buSzPts val="3300"/>
              <a:buFont typeface="Alegreya"/>
              <a:buNone/>
              <a:defRPr sz="3300">
                <a:latin typeface="Alegreya"/>
                <a:ea typeface="Alegreya"/>
                <a:cs typeface="Alegreya"/>
                <a:sym typeface="Alegreya"/>
              </a:defRPr>
            </a:lvl7pPr>
            <a:lvl8pPr lvl="7" algn="ctr" rtl="0">
              <a:lnSpc>
                <a:spcPct val="100000"/>
              </a:lnSpc>
              <a:spcBef>
                <a:spcPts val="0"/>
              </a:spcBef>
              <a:spcAft>
                <a:spcPts val="0"/>
              </a:spcAft>
              <a:buSzPts val="3300"/>
              <a:buFont typeface="Alegreya"/>
              <a:buNone/>
              <a:defRPr sz="3300">
                <a:latin typeface="Alegreya"/>
                <a:ea typeface="Alegreya"/>
                <a:cs typeface="Alegreya"/>
                <a:sym typeface="Alegreya"/>
              </a:defRPr>
            </a:lvl8pPr>
            <a:lvl9pPr lvl="8" algn="ctr" rtl="0">
              <a:lnSpc>
                <a:spcPct val="100000"/>
              </a:lnSpc>
              <a:spcBef>
                <a:spcPts val="0"/>
              </a:spcBef>
              <a:spcAft>
                <a:spcPts val="0"/>
              </a:spcAft>
              <a:buSzPts val="3300"/>
              <a:buFont typeface="Alegreya"/>
              <a:buNone/>
              <a:defRPr sz="3300">
                <a:latin typeface="Alegreya"/>
                <a:ea typeface="Alegreya"/>
                <a:cs typeface="Alegreya"/>
                <a:sym typeface="Alegreya"/>
              </a:defRPr>
            </a:lvl9pPr>
          </a:lstStyle>
          <a:p>
            <a:endParaRPr/>
          </a:p>
        </p:txBody>
      </p:sp>
      <p:grpSp>
        <p:nvGrpSpPr>
          <p:cNvPr id="46" name="Google Shape;46;g269f34259d4_1_30"/>
          <p:cNvGrpSpPr/>
          <p:nvPr/>
        </p:nvGrpSpPr>
        <p:grpSpPr>
          <a:xfrm>
            <a:off x="74458" y="4892077"/>
            <a:ext cx="1685105" cy="2364119"/>
            <a:chOff x="55845" y="3669149"/>
            <a:chExt cx="1263861" cy="1773134"/>
          </a:xfrm>
        </p:grpSpPr>
        <p:pic>
          <p:nvPicPr>
            <p:cNvPr id="47" name="Google Shape;47;g269f34259d4_1_30"/>
            <p:cNvPicPr preferRelativeResize="0"/>
            <p:nvPr/>
          </p:nvPicPr>
          <p:blipFill>
            <a:blip r:embed="rId2">
              <a:alphaModFix/>
            </a:blip>
            <a:stretch>
              <a:fillRect/>
            </a:stretch>
          </p:blipFill>
          <p:spPr>
            <a:xfrm>
              <a:off x="357596" y="3669149"/>
              <a:ext cx="660360" cy="1487927"/>
            </a:xfrm>
            <a:prstGeom prst="rect">
              <a:avLst/>
            </a:prstGeom>
            <a:noFill/>
            <a:ln>
              <a:noFill/>
            </a:ln>
          </p:spPr>
        </p:pic>
        <p:pic>
          <p:nvPicPr>
            <p:cNvPr id="48" name="Google Shape;48;g269f34259d4_1_30"/>
            <p:cNvPicPr preferRelativeResize="0"/>
            <p:nvPr/>
          </p:nvPicPr>
          <p:blipFill>
            <a:blip r:embed="rId3">
              <a:alphaModFix/>
            </a:blip>
            <a:stretch>
              <a:fillRect/>
            </a:stretch>
          </p:blipFill>
          <p:spPr>
            <a:xfrm rot="254666">
              <a:off x="81963" y="4647800"/>
              <a:ext cx="1211625" cy="750675"/>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g269f34259d4_1_40"/>
          <p:cNvSpPr txBox="1">
            <a:spLocks noGrp="1"/>
          </p:cNvSpPr>
          <p:nvPr>
            <p:ph type="title"/>
          </p:nvPr>
        </p:nvSpPr>
        <p:spPr>
          <a:xfrm>
            <a:off x="960000" y="593367"/>
            <a:ext cx="10272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700"/>
              <a:buNone/>
              <a:defRPr/>
            </a:lvl1pPr>
            <a:lvl2pPr lvl="1" rtl="0">
              <a:spcBef>
                <a:spcPts val="0"/>
              </a:spcBef>
              <a:spcAft>
                <a:spcPts val="0"/>
              </a:spcAft>
              <a:buSzPts val="4700"/>
              <a:buFont typeface="Alegreya"/>
              <a:buNone/>
              <a:defRPr>
                <a:latin typeface="Alegreya"/>
                <a:ea typeface="Alegreya"/>
                <a:cs typeface="Alegreya"/>
                <a:sym typeface="Alegreya"/>
              </a:defRPr>
            </a:lvl2pPr>
            <a:lvl3pPr lvl="2" rtl="0">
              <a:spcBef>
                <a:spcPts val="0"/>
              </a:spcBef>
              <a:spcAft>
                <a:spcPts val="0"/>
              </a:spcAft>
              <a:buSzPts val="4700"/>
              <a:buFont typeface="Alegreya"/>
              <a:buNone/>
              <a:defRPr>
                <a:latin typeface="Alegreya"/>
                <a:ea typeface="Alegreya"/>
                <a:cs typeface="Alegreya"/>
                <a:sym typeface="Alegreya"/>
              </a:defRPr>
            </a:lvl3pPr>
            <a:lvl4pPr lvl="3" rtl="0">
              <a:spcBef>
                <a:spcPts val="0"/>
              </a:spcBef>
              <a:spcAft>
                <a:spcPts val="0"/>
              </a:spcAft>
              <a:buSzPts val="4700"/>
              <a:buFont typeface="Alegreya"/>
              <a:buNone/>
              <a:defRPr>
                <a:latin typeface="Alegreya"/>
                <a:ea typeface="Alegreya"/>
                <a:cs typeface="Alegreya"/>
                <a:sym typeface="Alegreya"/>
              </a:defRPr>
            </a:lvl4pPr>
            <a:lvl5pPr lvl="4" rtl="0">
              <a:spcBef>
                <a:spcPts val="0"/>
              </a:spcBef>
              <a:spcAft>
                <a:spcPts val="0"/>
              </a:spcAft>
              <a:buSzPts val="4700"/>
              <a:buFont typeface="Alegreya"/>
              <a:buNone/>
              <a:defRPr>
                <a:latin typeface="Alegreya"/>
                <a:ea typeface="Alegreya"/>
                <a:cs typeface="Alegreya"/>
                <a:sym typeface="Alegreya"/>
              </a:defRPr>
            </a:lvl5pPr>
            <a:lvl6pPr lvl="5" rtl="0">
              <a:spcBef>
                <a:spcPts val="0"/>
              </a:spcBef>
              <a:spcAft>
                <a:spcPts val="0"/>
              </a:spcAft>
              <a:buSzPts val="4700"/>
              <a:buFont typeface="Alegreya"/>
              <a:buNone/>
              <a:defRPr>
                <a:latin typeface="Alegreya"/>
                <a:ea typeface="Alegreya"/>
                <a:cs typeface="Alegreya"/>
                <a:sym typeface="Alegreya"/>
              </a:defRPr>
            </a:lvl6pPr>
            <a:lvl7pPr lvl="6" rtl="0">
              <a:spcBef>
                <a:spcPts val="0"/>
              </a:spcBef>
              <a:spcAft>
                <a:spcPts val="0"/>
              </a:spcAft>
              <a:buSzPts val="4700"/>
              <a:buFont typeface="Alegreya"/>
              <a:buNone/>
              <a:defRPr>
                <a:latin typeface="Alegreya"/>
                <a:ea typeface="Alegreya"/>
                <a:cs typeface="Alegreya"/>
                <a:sym typeface="Alegreya"/>
              </a:defRPr>
            </a:lvl7pPr>
            <a:lvl8pPr lvl="7" rtl="0">
              <a:spcBef>
                <a:spcPts val="0"/>
              </a:spcBef>
              <a:spcAft>
                <a:spcPts val="0"/>
              </a:spcAft>
              <a:buSzPts val="4700"/>
              <a:buFont typeface="Alegreya"/>
              <a:buNone/>
              <a:defRPr>
                <a:latin typeface="Alegreya"/>
                <a:ea typeface="Alegreya"/>
                <a:cs typeface="Alegreya"/>
                <a:sym typeface="Alegreya"/>
              </a:defRPr>
            </a:lvl8pPr>
            <a:lvl9pPr lvl="8" rtl="0">
              <a:spcBef>
                <a:spcPts val="0"/>
              </a:spcBef>
              <a:spcAft>
                <a:spcPts val="0"/>
              </a:spcAft>
              <a:buSzPts val="4700"/>
              <a:buFont typeface="Alegreya"/>
              <a:buNone/>
              <a:defRPr>
                <a:latin typeface="Alegreya"/>
                <a:ea typeface="Alegreya"/>
                <a:cs typeface="Alegreya"/>
                <a:sym typeface="Alegreya"/>
              </a:defRPr>
            </a:lvl9pPr>
          </a:lstStyle>
          <a:p>
            <a:endParaRPr/>
          </a:p>
        </p:txBody>
      </p:sp>
      <p:pic>
        <p:nvPicPr>
          <p:cNvPr id="51" name="Google Shape;51;g269f34259d4_1_40"/>
          <p:cNvPicPr preferRelativeResize="0"/>
          <p:nvPr/>
        </p:nvPicPr>
        <p:blipFill rotWithShape="1">
          <a:blip r:embed="rId2">
            <a:alphaModFix/>
          </a:blip>
          <a:srcRect l="19" t="50990" r="-9"/>
          <a:stretch/>
        </p:blipFill>
        <p:spPr>
          <a:xfrm>
            <a:off x="11623544" y="0"/>
            <a:ext cx="203433" cy="2160933"/>
          </a:xfrm>
          <a:prstGeom prst="rect">
            <a:avLst/>
          </a:prstGeom>
          <a:noFill/>
          <a:ln>
            <a:noFill/>
          </a:ln>
        </p:spPr>
      </p:pic>
      <p:grpSp>
        <p:nvGrpSpPr>
          <p:cNvPr id="52" name="Google Shape;52;g269f34259d4_1_40"/>
          <p:cNvGrpSpPr/>
          <p:nvPr/>
        </p:nvGrpSpPr>
        <p:grpSpPr>
          <a:xfrm>
            <a:off x="-189866" y="4195800"/>
            <a:ext cx="1336557" cy="2971993"/>
            <a:chOff x="-233380" y="3146929"/>
            <a:chExt cx="1002443" cy="2229050"/>
          </a:xfrm>
        </p:grpSpPr>
        <p:pic>
          <p:nvPicPr>
            <p:cNvPr id="53" name="Google Shape;53;g269f34259d4_1_40"/>
            <p:cNvPicPr preferRelativeResize="0"/>
            <p:nvPr/>
          </p:nvPicPr>
          <p:blipFill>
            <a:blip r:embed="rId3">
              <a:alphaModFix/>
            </a:blip>
            <a:stretch>
              <a:fillRect/>
            </a:stretch>
          </p:blipFill>
          <p:spPr>
            <a:xfrm>
              <a:off x="29847" y="4631305"/>
              <a:ext cx="739216" cy="744675"/>
            </a:xfrm>
            <a:prstGeom prst="rect">
              <a:avLst/>
            </a:prstGeom>
            <a:noFill/>
            <a:ln>
              <a:noFill/>
            </a:ln>
          </p:spPr>
        </p:pic>
        <p:pic>
          <p:nvPicPr>
            <p:cNvPr id="54" name="Google Shape;54;g269f34259d4_1_40"/>
            <p:cNvPicPr preferRelativeResize="0"/>
            <p:nvPr/>
          </p:nvPicPr>
          <p:blipFill>
            <a:blip r:embed="rId4">
              <a:alphaModFix/>
            </a:blip>
            <a:stretch>
              <a:fillRect/>
            </a:stretch>
          </p:blipFill>
          <p:spPr>
            <a:xfrm>
              <a:off x="-233380" y="3989868"/>
              <a:ext cx="726502" cy="504926"/>
            </a:xfrm>
            <a:prstGeom prst="rect">
              <a:avLst/>
            </a:prstGeom>
            <a:noFill/>
            <a:ln>
              <a:noFill/>
            </a:ln>
          </p:spPr>
        </p:pic>
        <p:pic>
          <p:nvPicPr>
            <p:cNvPr id="55" name="Google Shape;55;g269f34259d4_1_40"/>
            <p:cNvPicPr preferRelativeResize="0"/>
            <p:nvPr/>
          </p:nvPicPr>
          <p:blipFill>
            <a:blip r:embed="rId5">
              <a:alphaModFix/>
            </a:blip>
            <a:stretch>
              <a:fillRect/>
            </a:stretch>
          </p:blipFill>
          <p:spPr>
            <a:xfrm>
              <a:off x="2696" y="3146929"/>
              <a:ext cx="641138" cy="630249"/>
            </a:xfrm>
            <a:prstGeom prst="rect">
              <a:avLst/>
            </a:prstGeom>
            <a:noFill/>
            <a:ln>
              <a:noFill/>
            </a:ln>
          </p:spPr>
        </p:pic>
      </p:grpSp>
      <p:grpSp>
        <p:nvGrpSpPr>
          <p:cNvPr id="56" name="Google Shape;56;g269f34259d4_1_40"/>
          <p:cNvGrpSpPr/>
          <p:nvPr/>
        </p:nvGrpSpPr>
        <p:grpSpPr>
          <a:xfrm>
            <a:off x="10737198" y="5317767"/>
            <a:ext cx="4461688" cy="2209745"/>
            <a:chOff x="8053100" y="3988425"/>
            <a:chExt cx="3346350" cy="1657350"/>
          </a:xfrm>
        </p:grpSpPr>
        <p:sp>
          <p:nvSpPr>
            <p:cNvPr id="57" name="Google Shape;57;g269f34259d4_1_40"/>
            <p:cNvSpPr/>
            <p:nvPr/>
          </p:nvSpPr>
          <p:spPr>
            <a:xfrm flipH="1">
              <a:off x="8053100" y="39884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5"/>
              </a:solidFill>
              <a:prstDash val="solid"/>
              <a:round/>
              <a:headEnd type="none" w="med" len="med"/>
              <a:tailEnd type="none" w="med" len="med"/>
            </a:ln>
          </p:spPr>
        </p:sp>
        <p:sp>
          <p:nvSpPr>
            <p:cNvPr id="58" name="Google Shape;58;g269f34259d4_1_40"/>
            <p:cNvSpPr/>
            <p:nvPr/>
          </p:nvSpPr>
          <p:spPr>
            <a:xfrm flipH="1">
              <a:off x="8294300" y="43219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5"/>
              </a:solidFill>
              <a:prstDash val="solid"/>
              <a:round/>
              <a:headEnd type="none" w="med" len="med"/>
              <a:tailEnd type="none" w="med" len="med"/>
            </a:ln>
          </p:spPr>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9"/>
        <p:cNvGrpSpPr/>
        <p:nvPr/>
      </p:nvGrpSpPr>
      <p:grpSpPr>
        <a:xfrm>
          <a:off x="0" y="0"/>
          <a:ext cx="0" cy="0"/>
          <a:chOff x="0" y="0"/>
          <a:chExt cx="0" cy="0"/>
        </a:xfrm>
      </p:grpSpPr>
      <p:sp>
        <p:nvSpPr>
          <p:cNvPr id="60" name="Google Shape;60;g269f34259d4_1_50"/>
          <p:cNvSpPr txBox="1">
            <a:spLocks noGrp="1"/>
          </p:cNvSpPr>
          <p:nvPr>
            <p:ph type="title"/>
          </p:nvPr>
        </p:nvSpPr>
        <p:spPr>
          <a:xfrm>
            <a:off x="950967" y="1706000"/>
            <a:ext cx="5364300" cy="763500"/>
          </a:xfrm>
          <a:prstGeom prst="rect">
            <a:avLst/>
          </a:prstGeom>
        </p:spPr>
        <p:txBody>
          <a:bodyPr spcFirstLastPara="1" wrap="square" lIns="121900" tIns="121900" rIns="121900" bIns="121900" anchor="b" anchorCtr="0">
            <a:noAutofit/>
          </a:bodyPr>
          <a:lstStyle>
            <a:lvl1pPr lvl="0" rtl="0">
              <a:spcBef>
                <a:spcPts val="0"/>
              </a:spcBef>
              <a:spcAft>
                <a:spcPts val="0"/>
              </a:spcAft>
              <a:buSzPts val="4700"/>
              <a:buNone/>
              <a:defRPr/>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a:endParaRPr/>
          </a:p>
        </p:txBody>
      </p:sp>
      <p:sp>
        <p:nvSpPr>
          <p:cNvPr id="61" name="Google Shape;61;g269f34259d4_1_50"/>
          <p:cNvSpPr txBox="1">
            <a:spLocks noGrp="1"/>
          </p:cNvSpPr>
          <p:nvPr>
            <p:ph type="subTitle" idx="1"/>
          </p:nvPr>
        </p:nvSpPr>
        <p:spPr>
          <a:xfrm>
            <a:off x="950967" y="2618967"/>
            <a:ext cx="5364300" cy="25788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600"/>
              <a:buFont typeface="Commissioner Light"/>
              <a:buChar char="■"/>
              <a:defRPr/>
            </a:lvl1pPr>
            <a:lvl2pPr lvl="1" algn="ctr" rtl="0">
              <a:lnSpc>
                <a:spcPct val="100000"/>
              </a:lnSpc>
              <a:spcBef>
                <a:spcPts val="0"/>
              </a:spcBef>
              <a:spcAft>
                <a:spcPts val="0"/>
              </a:spcAft>
              <a:buClr>
                <a:srgbClr val="E76A28"/>
              </a:buClr>
              <a:buSzPts val="1600"/>
              <a:buFont typeface="Commissioner Light"/>
              <a:buChar char="○"/>
              <a:defRPr/>
            </a:lvl2pPr>
            <a:lvl3pPr lvl="2" algn="ctr" rtl="0">
              <a:lnSpc>
                <a:spcPct val="100000"/>
              </a:lnSpc>
              <a:spcBef>
                <a:spcPts val="0"/>
              </a:spcBef>
              <a:spcAft>
                <a:spcPts val="0"/>
              </a:spcAft>
              <a:buClr>
                <a:srgbClr val="E76A28"/>
              </a:buClr>
              <a:buSzPts val="1600"/>
              <a:buFont typeface="Commissioner Light"/>
              <a:buChar char="■"/>
              <a:defRPr/>
            </a:lvl3pPr>
            <a:lvl4pPr lvl="3" algn="ctr" rtl="0">
              <a:lnSpc>
                <a:spcPct val="100000"/>
              </a:lnSpc>
              <a:spcBef>
                <a:spcPts val="0"/>
              </a:spcBef>
              <a:spcAft>
                <a:spcPts val="0"/>
              </a:spcAft>
              <a:buClr>
                <a:srgbClr val="E76A28"/>
              </a:buClr>
              <a:buSzPts val="1600"/>
              <a:buFont typeface="Commissioner Light"/>
              <a:buChar char="●"/>
              <a:defRPr/>
            </a:lvl4pPr>
            <a:lvl5pPr lvl="4" algn="ctr" rtl="0">
              <a:lnSpc>
                <a:spcPct val="100000"/>
              </a:lnSpc>
              <a:spcBef>
                <a:spcPts val="0"/>
              </a:spcBef>
              <a:spcAft>
                <a:spcPts val="0"/>
              </a:spcAft>
              <a:buClr>
                <a:srgbClr val="E76A28"/>
              </a:buClr>
              <a:buSzPts val="1600"/>
              <a:buFont typeface="Commissioner Light"/>
              <a:buChar char="○"/>
              <a:defRPr/>
            </a:lvl5pPr>
            <a:lvl6pPr lvl="5" algn="ctr" rtl="0">
              <a:lnSpc>
                <a:spcPct val="100000"/>
              </a:lnSpc>
              <a:spcBef>
                <a:spcPts val="0"/>
              </a:spcBef>
              <a:spcAft>
                <a:spcPts val="0"/>
              </a:spcAft>
              <a:buClr>
                <a:srgbClr val="999999"/>
              </a:buClr>
              <a:buSzPts val="1600"/>
              <a:buFont typeface="Commissioner Light"/>
              <a:buChar char="■"/>
              <a:defRPr/>
            </a:lvl6pPr>
            <a:lvl7pPr lvl="6" algn="ctr" rtl="0">
              <a:lnSpc>
                <a:spcPct val="100000"/>
              </a:lnSpc>
              <a:spcBef>
                <a:spcPts val="0"/>
              </a:spcBef>
              <a:spcAft>
                <a:spcPts val="0"/>
              </a:spcAft>
              <a:buClr>
                <a:srgbClr val="999999"/>
              </a:buClr>
              <a:buSzPts val="1600"/>
              <a:buFont typeface="Commissioner Light"/>
              <a:buChar char="●"/>
              <a:defRPr/>
            </a:lvl7pPr>
            <a:lvl8pPr lvl="7" algn="ctr" rtl="0">
              <a:lnSpc>
                <a:spcPct val="100000"/>
              </a:lnSpc>
              <a:spcBef>
                <a:spcPts val="0"/>
              </a:spcBef>
              <a:spcAft>
                <a:spcPts val="0"/>
              </a:spcAft>
              <a:buClr>
                <a:srgbClr val="999999"/>
              </a:buClr>
              <a:buSzPts val="1600"/>
              <a:buFont typeface="Commissioner Light"/>
              <a:buChar char="○"/>
              <a:defRPr/>
            </a:lvl8pPr>
            <a:lvl9pPr lvl="8" algn="ctr" rtl="0">
              <a:lnSpc>
                <a:spcPct val="100000"/>
              </a:lnSpc>
              <a:spcBef>
                <a:spcPts val="0"/>
              </a:spcBef>
              <a:spcAft>
                <a:spcPts val="0"/>
              </a:spcAft>
              <a:buClr>
                <a:srgbClr val="999999"/>
              </a:buClr>
              <a:buSzPts val="1600"/>
              <a:buFont typeface="Commissioner Light"/>
              <a:buChar char="■"/>
              <a:defRPr/>
            </a:lvl9pPr>
          </a:lstStyle>
          <a:p>
            <a:endParaRPr/>
          </a:p>
        </p:txBody>
      </p:sp>
      <p:sp>
        <p:nvSpPr>
          <p:cNvPr id="62" name="Google Shape;62;g269f34259d4_1_50"/>
          <p:cNvSpPr>
            <a:spLocks noGrp="1"/>
          </p:cNvSpPr>
          <p:nvPr>
            <p:ph type="pic" idx="2"/>
          </p:nvPr>
        </p:nvSpPr>
        <p:spPr>
          <a:xfrm>
            <a:off x="7525033" y="719333"/>
            <a:ext cx="3716100" cy="5419200"/>
          </a:xfrm>
          <a:prstGeom prst="rect">
            <a:avLst/>
          </a:prstGeom>
          <a:noFill/>
          <a:ln>
            <a:noFill/>
          </a:ln>
        </p:spPr>
      </p:sp>
      <p:pic>
        <p:nvPicPr>
          <p:cNvPr id="63" name="Google Shape;63;g269f34259d4_1_50"/>
          <p:cNvPicPr preferRelativeResize="0"/>
          <p:nvPr/>
        </p:nvPicPr>
        <p:blipFill rotWithShape="1">
          <a:blip r:embed="rId2">
            <a:alphaModFix/>
          </a:blip>
          <a:srcRect t="63388"/>
          <a:stretch/>
        </p:blipFill>
        <p:spPr>
          <a:xfrm>
            <a:off x="374933" y="-2"/>
            <a:ext cx="291733" cy="1614198"/>
          </a:xfrm>
          <a:prstGeom prst="rect">
            <a:avLst/>
          </a:prstGeom>
          <a:noFill/>
          <a:ln>
            <a:noFill/>
          </a:ln>
        </p:spPr>
      </p:pic>
      <p:grpSp>
        <p:nvGrpSpPr>
          <p:cNvPr id="64" name="Google Shape;64;g269f34259d4_1_50"/>
          <p:cNvGrpSpPr/>
          <p:nvPr/>
        </p:nvGrpSpPr>
        <p:grpSpPr>
          <a:xfrm>
            <a:off x="-1352900" y="5216170"/>
            <a:ext cx="4461688" cy="2209745"/>
            <a:chOff x="-1014700" y="3912225"/>
            <a:chExt cx="3346350" cy="1657350"/>
          </a:xfrm>
        </p:grpSpPr>
        <p:sp>
          <p:nvSpPr>
            <p:cNvPr id="65" name="Google Shape;65;g269f34259d4_1_50"/>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66" name="Google Shape;66;g269f34259d4_1_50"/>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7"/>
        <p:cNvGrpSpPr/>
        <p:nvPr/>
      </p:nvGrpSpPr>
      <p:grpSpPr>
        <a:xfrm>
          <a:off x="0" y="0"/>
          <a:ext cx="0" cy="0"/>
          <a:chOff x="0" y="0"/>
          <a:chExt cx="0" cy="0"/>
        </a:xfrm>
      </p:grpSpPr>
      <p:grpSp>
        <p:nvGrpSpPr>
          <p:cNvPr id="68" name="Google Shape;68;g269f34259d4_1_58"/>
          <p:cNvGrpSpPr/>
          <p:nvPr/>
        </p:nvGrpSpPr>
        <p:grpSpPr>
          <a:xfrm>
            <a:off x="-743315" y="5312001"/>
            <a:ext cx="13678325" cy="2308576"/>
            <a:chOff x="-557500" y="3984100"/>
            <a:chExt cx="10259000" cy="1731475"/>
          </a:xfrm>
        </p:grpSpPr>
        <p:sp>
          <p:nvSpPr>
            <p:cNvPr id="69" name="Google Shape;69;g269f34259d4_1_58"/>
            <p:cNvSpPr/>
            <p:nvPr/>
          </p:nvSpPr>
          <p:spPr>
            <a:xfrm>
              <a:off x="7104300" y="3984100"/>
              <a:ext cx="2597200" cy="1731475"/>
            </a:xfrm>
            <a:prstGeom prst="flowChartDecision">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sp>
          <p:nvSpPr>
            <p:cNvPr id="70" name="Google Shape;70;g269f34259d4_1_58"/>
            <p:cNvSpPr/>
            <p:nvPr/>
          </p:nvSpPr>
          <p:spPr>
            <a:xfrm>
              <a:off x="-557500" y="3984100"/>
              <a:ext cx="2597200" cy="1731475"/>
            </a:xfrm>
            <a:prstGeom prst="flowChartDecision">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grpSp>
      <p:sp>
        <p:nvSpPr>
          <p:cNvPr id="71" name="Google Shape;71;g269f34259d4_1_58"/>
          <p:cNvSpPr txBox="1">
            <a:spLocks noGrp="1"/>
          </p:cNvSpPr>
          <p:nvPr>
            <p:ph type="title"/>
          </p:nvPr>
        </p:nvSpPr>
        <p:spPr>
          <a:xfrm>
            <a:off x="3090600" y="1742800"/>
            <a:ext cx="6010800" cy="3372300"/>
          </a:xfrm>
          <a:prstGeom prst="rect">
            <a:avLst/>
          </a:prstGeom>
        </p:spPr>
        <p:txBody>
          <a:bodyPr spcFirstLastPara="1" wrap="square" lIns="121900" tIns="121900" rIns="121900" bIns="121900" anchor="ctr" anchorCtr="0">
            <a:noAutofit/>
          </a:bodyPr>
          <a:lstStyle>
            <a:lvl1pPr lvl="0" algn="ctr">
              <a:lnSpc>
                <a:spcPct val="80000"/>
              </a:lnSpc>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endParaRPr/>
          </a:p>
        </p:txBody>
      </p:sp>
      <p:grpSp>
        <p:nvGrpSpPr>
          <p:cNvPr id="72" name="Google Shape;72;g269f34259d4_1_58"/>
          <p:cNvGrpSpPr/>
          <p:nvPr/>
        </p:nvGrpSpPr>
        <p:grpSpPr>
          <a:xfrm>
            <a:off x="37226" y="4892077"/>
            <a:ext cx="12117245" cy="2364119"/>
            <a:chOff x="27920" y="3669149"/>
            <a:chExt cx="9088161" cy="1773134"/>
          </a:xfrm>
        </p:grpSpPr>
        <p:pic>
          <p:nvPicPr>
            <p:cNvPr id="73" name="Google Shape;73;g269f34259d4_1_58"/>
            <p:cNvPicPr preferRelativeResize="0"/>
            <p:nvPr/>
          </p:nvPicPr>
          <p:blipFill>
            <a:blip r:embed="rId2">
              <a:alphaModFix/>
            </a:blip>
            <a:stretch>
              <a:fillRect/>
            </a:stretch>
          </p:blipFill>
          <p:spPr>
            <a:xfrm>
              <a:off x="329671" y="3669149"/>
              <a:ext cx="660360" cy="1487927"/>
            </a:xfrm>
            <a:prstGeom prst="rect">
              <a:avLst/>
            </a:prstGeom>
            <a:noFill/>
            <a:ln>
              <a:noFill/>
            </a:ln>
          </p:spPr>
        </p:pic>
        <p:pic>
          <p:nvPicPr>
            <p:cNvPr id="74" name="Google Shape;74;g269f34259d4_1_58"/>
            <p:cNvPicPr preferRelativeResize="0"/>
            <p:nvPr/>
          </p:nvPicPr>
          <p:blipFill>
            <a:blip r:embed="rId3">
              <a:alphaModFix/>
            </a:blip>
            <a:stretch>
              <a:fillRect/>
            </a:stretch>
          </p:blipFill>
          <p:spPr>
            <a:xfrm rot="254666">
              <a:off x="54038" y="4647800"/>
              <a:ext cx="1211625" cy="750675"/>
            </a:xfrm>
            <a:prstGeom prst="rect">
              <a:avLst/>
            </a:prstGeom>
            <a:noFill/>
            <a:ln>
              <a:noFill/>
            </a:ln>
          </p:spPr>
        </p:pic>
        <p:pic>
          <p:nvPicPr>
            <p:cNvPr id="75" name="Google Shape;75;g269f34259d4_1_58"/>
            <p:cNvPicPr preferRelativeResize="0"/>
            <p:nvPr/>
          </p:nvPicPr>
          <p:blipFill>
            <a:blip r:embed="rId2">
              <a:alphaModFix/>
            </a:blip>
            <a:stretch>
              <a:fillRect/>
            </a:stretch>
          </p:blipFill>
          <p:spPr>
            <a:xfrm flipH="1">
              <a:off x="8153970" y="3669149"/>
              <a:ext cx="660360" cy="1487927"/>
            </a:xfrm>
            <a:prstGeom prst="rect">
              <a:avLst/>
            </a:prstGeom>
            <a:noFill/>
            <a:ln>
              <a:noFill/>
            </a:ln>
          </p:spPr>
        </p:pic>
        <p:pic>
          <p:nvPicPr>
            <p:cNvPr id="76" name="Google Shape;76;g269f34259d4_1_58"/>
            <p:cNvPicPr preferRelativeResize="0"/>
            <p:nvPr/>
          </p:nvPicPr>
          <p:blipFill>
            <a:blip r:embed="rId3">
              <a:alphaModFix/>
            </a:blip>
            <a:stretch>
              <a:fillRect/>
            </a:stretch>
          </p:blipFill>
          <p:spPr>
            <a:xfrm rot="-254666" flipH="1">
              <a:off x="7878338" y="4647800"/>
              <a:ext cx="1211625" cy="750675"/>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g269f34259d4_1_68"/>
          <p:cNvSpPr txBox="1">
            <a:spLocks noGrp="1"/>
          </p:cNvSpPr>
          <p:nvPr>
            <p:ph type="title"/>
          </p:nvPr>
        </p:nvSpPr>
        <p:spPr>
          <a:xfrm>
            <a:off x="2847400" y="1585467"/>
            <a:ext cx="6497100" cy="26193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79" name="Google Shape;79;g269f34259d4_1_68"/>
          <p:cNvSpPr txBox="1">
            <a:spLocks noGrp="1"/>
          </p:cNvSpPr>
          <p:nvPr>
            <p:ph type="subTitle" idx="1"/>
          </p:nvPr>
        </p:nvSpPr>
        <p:spPr>
          <a:xfrm>
            <a:off x="2847400" y="4204667"/>
            <a:ext cx="6497100" cy="894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80" name="Google Shape;80;g269f34259d4_1_68"/>
          <p:cNvGrpSpPr/>
          <p:nvPr/>
        </p:nvGrpSpPr>
        <p:grpSpPr>
          <a:xfrm>
            <a:off x="-1443475" y="-503705"/>
            <a:ext cx="15078623" cy="7446198"/>
            <a:chOff x="-1082633" y="-377788"/>
            <a:chExt cx="11309250" cy="5584788"/>
          </a:xfrm>
        </p:grpSpPr>
        <p:grpSp>
          <p:nvGrpSpPr>
            <p:cNvPr id="81" name="Google Shape;81;g269f34259d4_1_68"/>
            <p:cNvGrpSpPr/>
            <p:nvPr/>
          </p:nvGrpSpPr>
          <p:grpSpPr>
            <a:xfrm>
              <a:off x="-1082633" y="-377788"/>
              <a:ext cx="11309250" cy="1657350"/>
              <a:chOff x="-1082633" y="-377788"/>
              <a:chExt cx="11309250" cy="1657350"/>
            </a:xfrm>
          </p:grpSpPr>
          <p:grpSp>
            <p:nvGrpSpPr>
              <p:cNvPr id="82" name="Google Shape;82;g269f34259d4_1_68"/>
              <p:cNvGrpSpPr/>
              <p:nvPr/>
            </p:nvGrpSpPr>
            <p:grpSpPr>
              <a:xfrm rot="10800000">
                <a:off x="6880267" y="-377788"/>
                <a:ext cx="3346350" cy="1657350"/>
                <a:chOff x="-1014700" y="3912225"/>
                <a:chExt cx="3346350" cy="1657350"/>
              </a:xfrm>
            </p:grpSpPr>
            <p:sp>
              <p:nvSpPr>
                <p:cNvPr id="83" name="Google Shape;83;g269f34259d4_1_68"/>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84" name="Google Shape;84;g269f34259d4_1_68"/>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nvGrpSpPr>
              <p:cNvPr id="85" name="Google Shape;85;g269f34259d4_1_68"/>
              <p:cNvGrpSpPr/>
              <p:nvPr/>
            </p:nvGrpSpPr>
            <p:grpSpPr>
              <a:xfrm rot="10800000" flipH="1">
                <a:off x="-1082633" y="-377788"/>
                <a:ext cx="3346350" cy="1657350"/>
                <a:chOff x="-1014700" y="3912225"/>
                <a:chExt cx="3346350" cy="1657350"/>
              </a:xfrm>
            </p:grpSpPr>
            <p:sp>
              <p:nvSpPr>
                <p:cNvPr id="86" name="Google Shape;86;g269f34259d4_1_68"/>
                <p:cNvSpPr/>
                <p:nvPr/>
              </p:nvSpPr>
              <p:spPr>
                <a:xfrm>
                  <a:off x="-887800" y="3912225"/>
                  <a:ext cx="3219450" cy="1657350"/>
                </a:xfrm>
                <a:custGeom>
                  <a:avLst/>
                  <a:gdLst/>
                  <a:ahLst/>
                  <a:cxnLst/>
                  <a:rect l="l" t="t" r="r" b="b"/>
                  <a:pathLst>
                    <a:path w="128778" h="66294" extrusionOk="0">
                      <a:moveTo>
                        <a:pt x="0" y="0"/>
                      </a:moveTo>
                      <a:lnTo>
                        <a:pt x="119384" y="38100"/>
                      </a:lnTo>
                      <a:lnTo>
                        <a:pt x="128778" y="66294"/>
                      </a:lnTo>
                    </a:path>
                  </a:pathLst>
                </a:custGeom>
                <a:noFill/>
                <a:ln w="9525" cap="flat" cmpd="sng">
                  <a:solidFill>
                    <a:schemeClr val="accent4"/>
                  </a:solidFill>
                  <a:prstDash val="solid"/>
                  <a:round/>
                  <a:headEnd type="none" w="med" len="med"/>
                  <a:tailEnd type="none" w="med" len="med"/>
                </a:ln>
              </p:spPr>
            </p:sp>
            <p:sp>
              <p:nvSpPr>
                <p:cNvPr id="87" name="Google Shape;87;g269f34259d4_1_68"/>
                <p:cNvSpPr/>
                <p:nvPr/>
              </p:nvSpPr>
              <p:spPr>
                <a:xfrm>
                  <a:off x="-1014700" y="4245750"/>
                  <a:ext cx="3105150" cy="1301600"/>
                </a:xfrm>
                <a:custGeom>
                  <a:avLst/>
                  <a:gdLst/>
                  <a:ahLst/>
                  <a:cxnLst/>
                  <a:rect l="l" t="t" r="r" b="b"/>
                  <a:pathLst>
                    <a:path w="124206" h="52064" extrusionOk="0">
                      <a:moveTo>
                        <a:pt x="0" y="2534"/>
                      </a:moveTo>
                      <a:lnTo>
                        <a:pt x="90857" y="0"/>
                      </a:lnTo>
                      <a:lnTo>
                        <a:pt x="124206" y="52064"/>
                      </a:lnTo>
                    </a:path>
                  </a:pathLst>
                </a:custGeom>
                <a:noFill/>
                <a:ln w="9525" cap="flat" cmpd="sng">
                  <a:solidFill>
                    <a:schemeClr val="accent4"/>
                  </a:solidFill>
                  <a:prstDash val="solid"/>
                  <a:round/>
                  <a:headEnd type="none" w="med" len="med"/>
                  <a:tailEnd type="none" w="med" len="med"/>
                </a:ln>
              </p:spPr>
            </p:sp>
          </p:grpSp>
        </p:grpSp>
        <p:sp>
          <p:nvSpPr>
            <p:cNvPr id="88" name="Google Shape;88;g269f34259d4_1_68"/>
            <p:cNvSpPr/>
            <p:nvPr/>
          </p:nvSpPr>
          <p:spPr>
            <a:xfrm>
              <a:off x="-31800" y="4597400"/>
              <a:ext cx="9207600" cy="609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ommissioner"/>
                <a:ea typeface="Commissioner"/>
                <a:cs typeface="Commissioner"/>
                <a:sym typeface="Commissioner"/>
              </a:endParaRPr>
            </a:p>
          </p:txBody>
        </p:sp>
      </p:grpSp>
      <p:grpSp>
        <p:nvGrpSpPr>
          <p:cNvPr id="89" name="Google Shape;89;g269f34259d4_1_68"/>
          <p:cNvGrpSpPr/>
          <p:nvPr/>
        </p:nvGrpSpPr>
        <p:grpSpPr>
          <a:xfrm>
            <a:off x="-298316" y="4383857"/>
            <a:ext cx="12788337" cy="3363333"/>
            <a:chOff x="-223742" y="3287975"/>
            <a:chExt cx="9591492" cy="2522562"/>
          </a:xfrm>
        </p:grpSpPr>
        <p:grpSp>
          <p:nvGrpSpPr>
            <p:cNvPr id="90" name="Google Shape;90;g269f34259d4_1_68"/>
            <p:cNvGrpSpPr/>
            <p:nvPr/>
          </p:nvGrpSpPr>
          <p:grpSpPr>
            <a:xfrm>
              <a:off x="6737458" y="3287975"/>
              <a:ext cx="2630292" cy="2522562"/>
              <a:chOff x="6961208" y="3465775"/>
              <a:chExt cx="2630292" cy="2522562"/>
            </a:xfrm>
          </p:grpSpPr>
          <p:pic>
            <p:nvPicPr>
              <p:cNvPr id="91" name="Google Shape;91;g269f34259d4_1_68"/>
              <p:cNvPicPr preferRelativeResize="0"/>
              <p:nvPr/>
            </p:nvPicPr>
            <p:blipFill>
              <a:blip r:embed="rId2">
                <a:alphaModFix/>
              </a:blip>
              <a:stretch>
                <a:fillRect/>
              </a:stretch>
            </p:blipFill>
            <p:spPr>
              <a:xfrm rot="-3571856" flipH="1">
                <a:off x="7388629" y="4349382"/>
                <a:ext cx="1034441" cy="1583413"/>
              </a:xfrm>
              <a:prstGeom prst="rect">
                <a:avLst/>
              </a:prstGeom>
              <a:noFill/>
              <a:ln>
                <a:noFill/>
              </a:ln>
            </p:spPr>
          </p:pic>
          <p:pic>
            <p:nvPicPr>
              <p:cNvPr id="92" name="Google Shape;92;g269f34259d4_1_68"/>
              <p:cNvPicPr preferRelativeResize="0"/>
              <p:nvPr/>
            </p:nvPicPr>
            <p:blipFill>
              <a:blip r:embed="rId3">
                <a:alphaModFix/>
              </a:blip>
              <a:stretch>
                <a:fillRect/>
              </a:stretch>
            </p:blipFill>
            <p:spPr>
              <a:xfrm rot="-754337">
                <a:off x="8586843" y="3538345"/>
                <a:ext cx="841814" cy="1589035"/>
              </a:xfrm>
              <a:prstGeom prst="rect">
                <a:avLst/>
              </a:prstGeom>
              <a:noFill/>
              <a:ln>
                <a:noFill/>
              </a:ln>
            </p:spPr>
          </p:pic>
          <p:pic>
            <p:nvPicPr>
              <p:cNvPr id="93" name="Google Shape;93;g269f34259d4_1_68"/>
              <p:cNvPicPr preferRelativeResize="0"/>
              <p:nvPr/>
            </p:nvPicPr>
            <p:blipFill>
              <a:blip r:embed="rId4">
                <a:alphaModFix/>
              </a:blip>
              <a:stretch>
                <a:fillRect/>
              </a:stretch>
            </p:blipFill>
            <p:spPr>
              <a:xfrm>
                <a:off x="8287725" y="4443224"/>
                <a:ext cx="1055026" cy="1088574"/>
              </a:xfrm>
              <a:prstGeom prst="rect">
                <a:avLst/>
              </a:prstGeom>
              <a:noFill/>
              <a:ln>
                <a:noFill/>
              </a:ln>
            </p:spPr>
          </p:pic>
        </p:grpSp>
        <p:grpSp>
          <p:nvGrpSpPr>
            <p:cNvPr id="94" name="Google Shape;94;g269f34259d4_1_68"/>
            <p:cNvGrpSpPr/>
            <p:nvPr/>
          </p:nvGrpSpPr>
          <p:grpSpPr>
            <a:xfrm flipH="1">
              <a:off x="-223742" y="3287975"/>
              <a:ext cx="2630292" cy="2522562"/>
              <a:chOff x="6961208" y="3465775"/>
              <a:chExt cx="2630292" cy="2522562"/>
            </a:xfrm>
          </p:grpSpPr>
          <p:pic>
            <p:nvPicPr>
              <p:cNvPr id="95" name="Google Shape;95;g269f34259d4_1_68"/>
              <p:cNvPicPr preferRelativeResize="0"/>
              <p:nvPr/>
            </p:nvPicPr>
            <p:blipFill>
              <a:blip r:embed="rId2">
                <a:alphaModFix/>
              </a:blip>
              <a:stretch>
                <a:fillRect/>
              </a:stretch>
            </p:blipFill>
            <p:spPr>
              <a:xfrm rot="-3571856" flipH="1">
                <a:off x="7388629" y="4349382"/>
                <a:ext cx="1034441" cy="1583413"/>
              </a:xfrm>
              <a:prstGeom prst="rect">
                <a:avLst/>
              </a:prstGeom>
              <a:noFill/>
              <a:ln>
                <a:noFill/>
              </a:ln>
            </p:spPr>
          </p:pic>
          <p:pic>
            <p:nvPicPr>
              <p:cNvPr id="96" name="Google Shape;96;g269f34259d4_1_68"/>
              <p:cNvPicPr preferRelativeResize="0"/>
              <p:nvPr/>
            </p:nvPicPr>
            <p:blipFill>
              <a:blip r:embed="rId3">
                <a:alphaModFix/>
              </a:blip>
              <a:stretch>
                <a:fillRect/>
              </a:stretch>
            </p:blipFill>
            <p:spPr>
              <a:xfrm rot="-754337">
                <a:off x="8586843" y="3538345"/>
                <a:ext cx="841814" cy="1589035"/>
              </a:xfrm>
              <a:prstGeom prst="rect">
                <a:avLst/>
              </a:prstGeom>
              <a:noFill/>
              <a:ln>
                <a:noFill/>
              </a:ln>
            </p:spPr>
          </p:pic>
          <p:pic>
            <p:nvPicPr>
              <p:cNvPr id="97" name="Google Shape;97;g269f34259d4_1_68"/>
              <p:cNvPicPr preferRelativeResize="0"/>
              <p:nvPr/>
            </p:nvPicPr>
            <p:blipFill>
              <a:blip r:embed="rId4">
                <a:alphaModFix/>
              </a:blip>
              <a:stretch>
                <a:fillRect/>
              </a:stretch>
            </p:blipFill>
            <p:spPr>
              <a:xfrm>
                <a:off x="8287725" y="4443224"/>
                <a:ext cx="1055026" cy="1088574"/>
              </a:xfrm>
              <a:prstGeom prst="rect">
                <a:avLst/>
              </a:prstGeom>
              <a:noFill/>
              <a:ln>
                <a:noFill/>
              </a:ln>
            </p:spPr>
          </p:pic>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g269f34259d4_1_89"/>
          <p:cNvSpPr txBox="1">
            <a:spLocks noGrp="1"/>
          </p:cNvSpPr>
          <p:nvPr>
            <p:ph type="title"/>
          </p:nvPr>
        </p:nvSpPr>
        <p:spPr>
          <a:xfrm>
            <a:off x="960000" y="5352600"/>
            <a:ext cx="10272000" cy="763500"/>
          </a:xfrm>
          <a:prstGeom prst="rect">
            <a:avLst/>
          </a:prstGeom>
          <a:solidFill>
            <a:schemeClr val="accent6"/>
          </a:solidFill>
        </p:spPr>
        <p:txBody>
          <a:bodyPr spcFirstLastPara="1" wrap="square" lIns="121900" tIns="121900" rIns="121900" bIns="121900" anchor="t" anchorCtr="0">
            <a:noAutofit/>
          </a:bodyPr>
          <a:lstStyle>
            <a:lvl1pPr lvl="0" algn="ctr" rtl="0">
              <a:spcBef>
                <a:spcPts val="0"/>
              </a:spcBef>
              <a:spcAft>
                <a:spcPts val="0"/>
              </a:spcAft>
              <a:buSzPts val="3300"/>
              <a:buNone/>
              <a:defRPr sz="3300"/>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269f34259d4_1_0"/>
          <p:cNvSpPr txBox="1">
            <a:spLocks noGrp="1"/>
          </p:cNvSpPr>
          <p:nvPr>
            <p:ph type="title"/>
          </p:nvPr>
        </p:nvSpPr>
        <p:spPr>
          <a:xfrm>
            <a:off x="950967" y="593367"/>
            <a:ext cx="102900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1pPr>
            <a:lvl2pPr lvl="1"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2pPr>
            <a:lvl3pPr lvl="2"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3pPr>
            <a:lvl4pPr lvl="3"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4pPr>
            <a:lvl5pPr lvl="4"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5pPr>
            <a:lvl6pPr lvl="5"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6pPr>
            <a:lvl7pPr lvl="6"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7pPr>
            <a:lvl8pPr lvl="7"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8pPr>
            <a:lvl9pPr lvl="8" rtl="0">
              <a:spcBef>
                <a:spcPts val="0"/>
              </a:spcBef>
              <a:spcAft>
                <a:spcPts val="0"/>
              </a:spcAft>
              <a:buClr>
                <a:schemeClr val="dk1"/>
              </a:buClr>
              <a:buSzPts val="4700"/>
              <a:buFont typeface="Alegreya"/>
              <a:buNone/>
              <a:defRPr sz="4700">
                <a:solidFill>
                  <a:schemeClr val="dk1"/>
                </a:solidFill>
                <a:latin typeface="Alegreya"/>
                <a:ea typeface="Alegreya"/>
                <a:cs typeface="Alegreya"/>
                <a:sym typeface="Alegreya"/>
              </a:defRPr>
            </a:lvl9pPr>
          </a:lstStyle>
          <a:p>
            <a:endParaRPr/>
          </a:p>
        </p:txBody>
      </p:sp>
      <p:sp>
        <p:nvSpPr>
          <p:cNvPr id="11" name="Google Shape;11;g269f34259d4_1_0"/>
          <p:cNvSpPr txBox="1">
            <a:spLocks noGrp="1"/>
          </p:cNvSpPr>
          <p:nvPr>
            <p:ph type="body" idx="1"/>
          </p:nvPr>
        </p:nvSpPr>
        <p:spPr>
          <a:xfrm>
            <a:off x="950967" y="1536633"/>
            <a:ext cx="10290000" cy="4555200"/>
          </a:xfrm>
          <a:prstGeom prst="rect">
            <a:avLst/>
          </a:prstGeom>
          <a:noFill/>
          <a:ln>
            <a:noFill/>
          </a:ln>
        </p:spPr>
        <p:txBody>
          <a:bodyPr spcFirstLastPara="1" wrap="square" lIns="121900" tIns="121900" rIns="121900" bIns="121900" anchor="t" anchorCtr="0">
            <a:noAutofit/>
          </a:bodyPr>
          <a:lstStyle>
            <a:lvl1pPr marL="457200" lvl="0" indent="-330200">
              <a:lnSpc>
                <a:spcPct val="100000"/>
              </a:lnSpc>
              <a:spcBef>
                <a:spcPts val="0"/>
              </a:spcBef>
              <a:spcAft>
                <a:spcPts val="0"/>
              </a:spcAft>
              <a:buClr>
                <a:schemeClr val="accent2"/>
              </a:buClr>
              <a:buSzPts val="1600"/>
              <a:buFont typeface="Commissioner"/>
              <a:buChar char="■"/>
              <a:defRPr sz="1600">
                <a:solidFill>
                  <a:schemeClr val="dk1"/>
                </a:solidFill>
                <a:latin typeface="Commissioner"/>
                <a:ea typeface="Commissioner"/>
                <a:cs typeface="Commissioner"/>
                <a:sym typeface="Commissioner"/>
              </a:defRPr>
            </a:lvl1pPr>
            <a:lvl2pPr marL="914400" lvl="1" indent="-330200">
              <a:lnSpc>
                <a:spcPct val="100000"/>
              </a:lnSpc>
              <a:spcBef>
                <a:spcPts val="0"/>
              </a:spcBef>
              <a:spcAft>
                <a:spcPts val="0"/>
              </a:spcAft>
              <a:buClr>
                <a:schemeClr val="dk1"/>
              </a:buClr>
              <a:buSzPts val="1600"/>
              <a:buFont typeface="Commissioner"/>
              <a:buChar char="○"/>
              <a:defRPr sz="1600">
                <a:solidFill>
                  <a:schemeClr val="dk1"/>
                </a:solidFill>
                <a:latin typeface="Commissioner"/>
                <a:ea typeface="Commissioner"/>
                <a:cs typeface="Commissioner"/>
                <a:sym typeface="Commissioner"/>
              </a:defRPr>
            </a:lvl2pPr>
            <a:lvl3pPr marL="1371600" lvl="2" indent="-330200">
              <a:lnSpc>
                <a:spcPct val="100000"/>
              </a:lnSpc>
              <a:spcBef>
                <a:spcPts val="0"/>
              </a:spcBef>
              <a:spcAft>
                <a:spcPts val="0"/>
              </a:spcAft>
              <a:buClr>
                <a:schemeClr val="dk1"/>
              </a:buClr>
              <a:buSzPts val="1600"/>
              <a:buFont typeface="Commissioner"/>
              <a:buChar char="■"/>
              <a:defRPr sz="1600">
                <a:solidFill>
                  <a:schemeClr val="dk1"/>
                </a:solidFill>
                <a:latin typeface="Commissioner"/>
                <a:ea typeface="Commissioner"/>
                <a:cs typeface="Commissioner"/>
                <a:sym typeface="Commissioner"/>
              </a:defRPr>
            </a:lvl3pPr>
            <a:lvl4pPr marL="1828800" lvl="3" indent="-330200">
              <a:lnSpc>
                <a:spcPct val="100000"/>
              </a:lnSpc>
              <a:spcBef>
                <a:spcPts val="0"/>
              </a:spcBef>
              <a:spcAft>
                <a:spcPts val="0"/>
              </a:spcAft>
              <a:buClr>
                <a:schemeClr val="dk1"/>
              </a:buClr>
              <a:buSzPts val="1600"/>
              <a:buFont typeface="Commissioner"/>
              <a:buChar char="●"/>
              <a:defRPr sz="1600">
                <a:solidFill>
                  <a:schemeClr val="dk1"/>
                </a:solidFill>
                <a:latin typeface="Commissioner"/>
                <a:ea typeface="Commissioner"/>
                <a:cs typeface="Commissioner"/>
                <a:sym typeface="Commissioner"/>
              </a:defRPr>
            </a:lvl4pPr>
            <a:lvl5pPr marL="2286000" lvl="4" indent="-330200">
              <a:lnSpc>
                <a:spcPct val="100000"/>
              </a:lnSpc>
              <a:spcBef>
                <a:spcPts val="0"/>
              </a:spcBef>
              <a:spcAft>
                <a:spcPts val="0"/>
              </a:spcAft>
              <a:buClr>
                <a:schemeClr val="dk1"/>
              </a:buClr>
              <a:buSzPts val="1600"/>
              <a:buFont typeface="Commissioner"/>
              <a:buChar char="○"/>
              <a:defRPr sz="1600">
                <a:solidFill>
                  <a:schemeClr val="dk1"/>
                </a:solidFill>
                <a:latin typeface="Commissioner"/>
                <a:ea typeface="Commissioner"/>
                <a:cs typeface="Commissioner"/>
                <a:sym typeface="Commissioner"/>
              </a:defRPr>
            </a:lvl5pPr>
            <a:lvl6pPr marL="2743200" lvl="5" indent="-330200">
              <a:lnSpc>
                <a:spcPct val="100000"/>
              </a:lnSpc>
              <a:spcBef>
                <a:spcPts val="0"/>
              </a:spcBef>
              <a:spcAft>
                <a:spcPts val="0"/>
              </a:spcAft>
              <a:buClr>
                <a:schemeClr val="dk1"/>
              </a:buClr>
              <a:buSzPts val="1600"/>
              <a:buFont typeface="Commissioner"/>
              <a:buChar char="■"/>
              <a:defRPr sz="1600">
                <a:solidFill>
                  <a:schemeClr val="dk1"/>
                </a:solidFill>
                <a:latin typeface="Commissioner"/>
                <a:ea typeface="Commissioner"/>
                <a:cs typeface="Commissioner"/>
                <a:sym typeface="Commissioner"/>
              </a:defRPr>
            </a:lvl6pPr>
            <a:lvl7pPr marL="3200400" lvl="6" indent="-330200">
              <a:lnSpc>
                <a:spcPct val="100000"/>
              </a:lnSpc>
              <a:spcBef>
                <a:spcPts val="0"/>
              </a:spcBef>
              <a:spcAft>
                <a:spcPts val="0"/>
              </a:spcAft>
              <a:buClr>
                <a:schemeClr val="dk1"/>
              </a:buClr>
              <a:buSzPts val="1600"/>
              <a:buFont typeface="Commissioner"/>
              <a:buChar char="●"/>
              <a:defRPr sz="1600">
                <a:solidFill>
                  <a:schemeClr val="dk1"/>
                </a:solidFill>
                <a:latin typeface="Commissioner"/>
                <a:ea typeface="Commissioner"/>
                <a:cs typeface="Commissioner"/>
                <a:sym typeface="Commissioner"/>
              </a:defRPr>
            </a:lvl7pPr>
            <a:lvl8pPr marL="3657600" lvl="7" indent="-330200">
              <a:lnSpc>
                <a:spcPct val="100000"/>
              </a:lnSpc>
              <a:spcBef>
                <a:spcPts val="0"/>
              </a:spcBef>
              <a:spcAft>
                <a:spcPts val="0"/>
              </a:spcAft>
              <a:buClr>
                <a:schemeClr val="dk1"/>
              </a:buClr>
              <a:buSzPts val="1600"/>
              <a:buFont typeface="Commissioner"/>
              <a:buChar char="○"/>
              <a:defRPr sz="1600">
                <a:solidFill>
                  <a:schemeClr val="dk1"/>
                </a:solidFill>
                <a:latin typeface="Commissioner"/>
                <a:ea typeface="Commissioner"/>
                <a:cs typeface="Commissioner"/>
                <a:sym typeface="Commissioner"/>
              </a:defRPr>
            </a:lvl8pPr>
            <a:lvl9pPr marL="4114800" lvl="8" indent="-330200">
              <a:lnSpc>
                <a:spcPct val="100000"/>
              </a:lnSpc>
              <a:spcBef>
                <a:spcPts val="0"/>
              </a:spcBef>
              <a:spcAft>
                <a:spcPts val="0"/>
              </a:spcAft>
              <a:buClr>
                <a:schemeClr val="dk1"/>
              </a:buClr>
              <a:buSzPts val="1600"/>
              <a:buFont typeface="Commissioner"/>
              <a:buChar char="■"/>
              <a:defRPr sz="1600">
                <a:solidFill>
                  <a:schemeClr val="dk1"/>
                </a:solidFill>
                <a:latin typeface="Commissioner"/>
                <a:ea typeface="Commissioner"/>
                <a:cs typeface="Commissioner"/>
                <a:sym typeface="Commissione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6.jp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69f34259d4_1_262"/>
          <p:cNvSpPr txBox="1">
            <a:spLocks noGrp="1"/>
          </p:cNvSpPr>
          <p:nvPr>
            <p:ph type="ctrTitle"/>
          </p:nvPr>
        </p:nvSpPr>
        <p:spPr>
          <a:xfrm>
            <a:off x="282750" y="2035070"/>
            <a:ext cx="11626500" cy="17685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US" sz="4800" b="1" dirty="0">
                <a:latin typeface="Avenir Black" panose="02000503020000020003" pitchFamily="2" charset="0"/>
                <a:ea typeface="Montserrat"/>
                <a:cs typeface="Montserrat"/>
                <a:sym typeface="Montserrat"/>
              </a:rPr>
              <a:t>COFFEE, CAKE, &amp; CONVERSATION</a:t>
            </a:r>
            <a:endParaRPr sz="4800" b="1" dirty="0">
              <a:latin typeface="Avenir Black" panose="02000503020000020003" pitchFamily="2" charset="0"/>
              <a:ea typeface="Montserrat"/>
              <a:cs typeface="Montserrat"/>
              <a:sym typeface="Montserrat"/>
            </a:endParaRPr>
          </a:p>
        </p:txBody>
      </p:sp>
      <p:sp>
        <p:nvSpPr>
          <p:cNvPr id="277" name="Google Shape;277;g269f34259d4_1_262"/>
          <p:cNvSpPr txBox="1">
            <a:spLocks noGrp="1"/>
          </p:cNvSpPr>
          <p:nvPr>
            <p:ph type="subTitle" idx="1"/>
          </p:nvPr>
        </p:nvSpPr>
        <p:spPr>
          <a:xfrm>
            <a:off x="1787850" y="3803570"/>
            <a:ext cx="8616300" cy="681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2300" b="1" dirty="0">
                <a:latin typeface="Avenir Book" panose="02000503020000020003" pitchFamily="2" charset="0"/>
                <a:ea typeface="Montserrat"/>
                <a:cs typeface="Montserrat"/>
                <a:sym typeface="Montserrat"/>
              </a:rPr>
              <a:t>Stand in the Gap For Widows Program Event</a:t>
            </a:r>
            <a:endParaRPr sz="2300" b="1" dirty="0">
              <a:latin typeface="Avenir Book" panose="02000503020000020003" pitchFamily="2" charset="0"/>
              <a:ea typeface="Montserrat"/>
              <a:cs typeface="Montserrat"/>
              <a:sym typeface="Montserrat"/>
            </a:endParaRPr>
          </a:p>
        </p:txBody>
      </p:sp>
      <p:sp>
        <p:nvSpPr>
          <p:cNvPr id="278" name="Google Shape;278;g269f34259d4_1_262"/>
          <p:cNvSpPr txBox="1"/>
          <p:nvPr/>
        </p:nvSpPr>
        <p:spPr>
          <a:xfrm>
            <a:off x="9524500" y="6646499"/>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r"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bc261b557b_0_93"/>
          <p:cNvSpPr txBox="1"/>
          <p:nvPr/>
        </p:nvSpPr>
        <p:spPr>
          <a:xfrm>
            <a:off x="1570375" y="1568425"/>
            <a:ext cx="2987700" cy="1091700"/>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Car Care </a:t>
            </a:r>
            <a:endParaRPr sz="4100" i="1" dirty="0">
              <a:solidFill>
                <a:schemeClr val="dk1"/>
              </a:solidFill>
              <a:latin typeface="Avenir Light Oblique" panose="020B0402020203090204" pitchFamily="34" charset="77"/>
              <a:ea typeface="Pacifico"/>
              <a:cs typeface="Pacifico"/>
              <a:sym typeface="Pacifico"/>
            </a:endParaRPr>
          </a:p>
        </p:txBody>
      </p:sp>
      <p:sp>
        <p:nvSpPr>
          <p:cNvPr id="360" name="Google Shape;360;g2bc261b557b_0_93"/>
          <p:cNvSpPr txBox="1">
            <a:spLocks noGrp="1"/>
          </p:cNvSpPr>
          <p:nvPr>
            <p:ph type="body" idx="4294967295"/>
          </p:nvPr>
        </p:nvSpPr>
        <p:spPr>
          <a:xfrm>
            <a:off x="179725" y="3229075"/>
            <a:ext cx="5769000" cy="2593034"/>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1360"/>
              <a:buNone/>
            </a:pPr>
            <a:endParaRPr sz="1700" dirty="0">
              <a:latin typeface="Avenir Book" panose="02000503020000020003" pitchFamily="2" charset="0"/>
              <a:ea typeface="Montserrat"/>
              <a:cs typeface="Montserrat"/>
              <a:sym typeface="Montserrat"/>
            </a:endParaRPr>
          </a:p>
          <a:p>
            <a:pPr marL="609600" lvl="0" indent="-419100" algn="l" rtl="0">
              <a:lnSpc>
                <a:spcPct val="90000"/>
              </a:lnSpc>
              <a:spcBef>
                <a:spcPts val="0"/>
              </a:spcBef>
              <a:spcAft>
                <a:spcPts val="0"/>
              </a:spcAft>
              <a:buSzPts val="1800"/>
              <a:buFont typeface="Montserrat"/>
              <a:buChar char="•"/>
            </a:pPr>
            <a:r>
              <a:rPr lang="en-US" sz="1700" dirty="0">
                <a:latin typeface="Avenir Book" panose="02000503020000020003" pitchFamily="2" charset="0"/>
                <a:ea typeface="Montserrat"/>
                <a:cs typeface="Montserrat"/>
                <a:sym typeface="Montserrat"/>
              </a:rPr>
              <a:t>A Car Care Ministry is designed to help the widowed women of your church and community with basic car care needs such as: washing, vacuuming, oil checks, fluid checks, belts and hose inspection, tire pressure and checking the car for any needed repairs.  </a:t>
            </a:r>
            <a:endParaRPr sz="1700" dirty="0">
              <a:latin typeface="Avenir Book" panose="02000503020000020003" pitchFamily="2" charset="0"/>
              <a:ea typeface="Montserrat"/>
              <a:cs typeface="Montserrat"/>
              <a:sym typeface="Montserrat"/>
            </a:endParaRPr>
          </a:p>
          <a:p>
            <a:pPr marL="609600" lvl="0" indent="-419100" algn="l" rtl="0">
              <a:lnSpc>
                <a:spcPct val="90000"/>
              </a:lnSpc>
              <a:spcBef>
                <a:spcPts val="1000"/>
              </a:spcBef>
              <a:spcAft>
                <a:spcPts val="0"/>
              </a:spcAft>
              <a:buSzPts val="1800"/>
              <a:buFont typeface="Montserrat"/>
              <a:buChar char="•"/>
            </a:pPr>
            <a:r>
              <a:rPr lang="en-US" sz="1700" dirty="0">
                <a:latin typeface="Avenir Book" panose="02000503020000020003" pitchFamily="2" charset="0"/>
                <a:ea typeface="Montserrat"/>
                <a:cs typeface="Montserrat"/>
                <a:sym typeface="Montserrat"/>
              </a:rPr>
              <a:t>The widow can receive free, proper care and valuable advice concerning her car’s condition.</a:t>
            </a:r>
            <a:endParaRPr sz="1700" dirty="0">
              <a:latin typeface="Avenir Book" panose="02000503020000020003" pitchFamily="2" charset="0"/>
              <a:ea typeface="Montserrat"/>
              <a:cs typeface="Montserrat"/>
              <a:sym typeface="Montserrat"/>
            </a:endParaRPr>
          </a:p>
          <a:p>
            <a:pPr marL="609600" lvl="0" indent="-419100" algn="l" rtl="0">
              <a:lnSpc>
                <a:spcPct val="90000"/>
              </a:lnSpc>
              <a:spcBef>
                <a:spcPts val="1000"/>
              </a:spcBef>
              <a:spcAft>
                <a:spcPts val="0"/>
              </a:spcAft>
              <a:buSzPts val="1800"/>
              <a:buFont typeface="Montserrat"/>
              <a:buChar char="•"/>
            </a:pPr>
            <a:r>
              <a:rPr lang="en-US" sz="1700" dirty="0">
                <a:latin typeface="Avenir Book" panose="02000503020000020003" pitchFamily="2" charset="0"/>
                <a:ea typeface="Montserrat"/>
                <a:cs typeface="Montserrat"/>
                <a:sym typeface="Montserrat"/>
              </a:rPr>
              <a:t>This ministry can be a huge benefit to the widows in your church and community.</a:t>
            </a:r>
            <a:endParaRPr sz="1700" dirty="0">
              <a:latin typeface="Avenir Book" panose="02000503020000020003" pitchFamily="2" charset="0"/>
              <a:ea typeface="Montserrat"/>
              <a:cs typeface="Montserrat"/>
              <a:sym typeface="Montserrat"/>
            </a:endParaRPr>
          </a:p>
        </p:txBody>
      </p:sp>
      <p:sp>
        <p:nvSpPr>
          <p:cNvPr id="361" name="Google Shape;361;g2bc261b557b_0_93"/>
          <p:cNvSpPr txBox="1"/>
          <p:nvPr/>
        </p:nvSpPr>
        <p:spPr>
          <a:xfrm>
            <a:off x="0" y="6646499"/>
            <a:ext cx="2628000" cy="21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362" name="Google Shape;362;g2bc261b557b_0_93"/>
          <p:cNvSpPr txBox="1"/>
          <p:nvPr/>
        </p:nvSpPr>
        <p:spPr>
          <a:xfrm>
            <a:off x="5948725" y="1568425"/>
            <a:ext cx="4520178" cy="3321300"/>
          </a:xfrm>
          <a:prstGeom prst="rect">
            <a:avLst/>
          </a:prstGeom>
          <a:noFill/>
          <a:ln>
            <a:noFill/>
          </a:ln>
        </p:spPr>
        <p:txBody>
          <a:bodyPr spcFirstLastPara="1" wrap="square" lIns="91425" tIns="91425" rIns="91425" bIns="91425" anchor="t" anchorCtr="0">
            <a:noAutofit/>
          </a:bodyPr>
          <a:lstStyle/>
          <a:p>
            <a:pPr marL="609600" lvl="0" indent="-412750" algn="l" rtl="0">
              <a:lnSpc>
                <a:spcPct val="90000"/>
              </a:lnSpc>
              <a:spcBef>
                <a:spcPts val="1000"/>
              </a:spcBef>
              <a:spcAft>
                <a:spcPts val="0"/>
              </a:spcAft>
              <a:buClr>
                <a:schemeClr val="accent2"/>
              </a:buClr>
              <a:buSzPts val="1700"/>
              <a:buFont typeface="Montserrat"/>
              <a:buChar char="•"/>
            </a:pPr>
            <a:r>
              <a:rPr lang="en-US" sz="1700" dirty="0">
                <a:solidFill>
                  <a:schemeClr val="dk1"/>
                </a:solidFill>
                <a:latin typeface="Montserrat"/>
                <a:ea typeface="Montserrat"/>
                <a:cs typeface="Montserrat"/>
                <a:sym typeface="Montserrat"/>
              </a:rPr>
              <a:t>One of our practical needs ministries is a </a:t>
            </a:r>
            <a:r>
              <a:rPr lang="en-US" sz="1700" dirty="0">
                <a:solidFill>
                  <a:schemeClr val="dk1"/>
                </a:solidFill>
                <a:latin typeface="Avenir Book" panose="02000503020000020003" pitchFamily="2" charset="0"/>
                <a:ea typeface="Montserrat"/>
                <a:cs typeface="Montserrat"/>
                <a:sym typeface="Montserrat"/>
              </a:rPr>
              <a:t>Home</a:t>
            </a:r>
            <a:r>
              <a:rPr lang="en-US" sz="1700" dirty="0">
                <a:solidFill>
                  <a:schemeClr val="dk1"/>
                </a:solidFill>
                <a:latin typeface="Montserrat"/>
                <a:ea typeface="Montserrat"/>
                <a:cs typeface="Montserrat"/>
                <a:sym typeface="Montserrat"/>
              </a:rPr>
              <a:t> Maintenance Ministry.  It is constructed to help widows with minor repair projects around the house.  </a:t>
            </a:r>
            <a:endParaRPr sz="1700" dirty="0">
              <a:solidFill>
                <a:schemeClr val="dk1"/>
              </a:solidFill>
              <a:latin typeface="Montserrat"/>
              <a:ea typeface="Montserrat"/>
              <a:cs typeface="Montserrat"/>
              <a:sym typeface="Montserrat"/>
            </a:endParaRPr>
          </a:p>
          <a:p>
            <a:pPr marL="609600" lvl="0" indent="-412750" algn="l" rtl="0">
              <a:lnSpc>
                <a:spcPct val="90000"/>
              </a:lnSpc>
              <a:spcBef>
                <a:spcPts val="1000"/>
              </a:spcBef>
              <a:spcAft>
                <a:spcPts val="0"/>
              </a:spcAft>
              <a:buClr>
                <a:schemeClr val="accent2"/>
              </a:buClr>
              <a:buSzPts val="1700"/>
              <a:buFont typeface="Montserrat"/>
              <a:buChar char="•"/>
            </a:pPr>
            <a:r>
              <a:rPr lang="en-US" sz="1700" dirty="0">
                <a:solidFill>
                  <a:schemeClr val="dk1"/>
                </a:solidFill>
                <a:latin typeface="Montserrat"/>
                <a:ea typeface="Montserrat"/>
                <a:cs typeface="Montserrat"/>
                <a:sym typeface="Montserrat"/>
              </a:rPr>
              <a:t>Widows tell us they often feel vulnerable when it comes to getting work done in their homes.  Having a trusted church volunteer provide helpful advice and repair work means a great deal to widows.</a:t>
            </a:r>
            <a:endParaRPr sz="1700" dirty="0">
              <a:solidFill>
                <a:schemeClr val="dk1"/>
              </a:solidFill>
              <a:latin typeface="Montserrat"/>
              <a:ea typeface="Montserrat"/>
              <a:cs typeface="Montserrat"/>
              <a:sym typeface="Montserrat"/>
            </a:endParaRPr>
          </a:p>
          <a:p>
            <a:pPr marL="609600" lvl="0" indent="-412750" algn="l" rtl="0">
              <a:lnSpc>
                <a:spcPct val="90000"/>
              </a:lnSpc>
              <a:spcBef>
                <a:spcPts val="1000"/>
              </a:spcBef>
              <a:spcAft>
                <a:spcPts val="0"/>
              </a:spcAft>
              <a:buClr>
                <a:schemeClr val="accent2"/>
              </a:buClr>
              <a:buSzPts val="1700"/>
              <a:buFont typeface="Montserrat"/>
              <a:buChar char="•"/>
            </a:pPr>
            <a:r>
              <a:rPr lang="en-US" sz="1700" dirty="0">
                <a:solidFill>
                  <a:schemeClr val="dk1"/>
                </a:solidFill>
                <a:latin typeface="Montserrat"/>
                <a:ea typeface="Montserrat"/>
                <a:cs typeface="Montserrat"/>
                <a:sym typeface="Montserrat"/>
              </a:rPr>
              <a:t>Some of these tasks can be small and easy to do, but the impact made is immeasurable!</a:t>
            </a:r>
            <a:endParaRPr sz="1700" dirty="0">
              <a:solidFill>
                <a:schemeClr val="dk1"/>
              </a:solidFill>
              <a:latin typeface="Montserrat"/>
              <a:ea typeface="Montserrat"/>
              <a:cs typeface="Montserrat"/>
              <a:sym typeface="Montserrat"/>
            </a:endParaRPr>
          </a:p>
        </p:txBody>
      </p:sp>
      <p:sp>
        <p:nvSpPr>
          <p:cNvPr id="363" name="Google Shape;363;g2bc261b557b_0_93"/>
          <p:cNvSpPr txBox="1"/>
          <p:nvPr/>
        </p:nvSpPr>
        <p:spPr>
          <a:xfrm>
            <a:off x="5633225" y="169200"/>
            <a:ext cx="5420700" cy="1091700"/>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Home Maintenance</a:t>
            </a:r>
            <a:endParaRPr sz="4100" i="1" dirty="0">
              <a:solidFill>
                <a:schemeClr val="dk1"/>
              </a:solidFill>
              <a:latin typeface="Avenir Light Oblique" panose="020B0402020203090204" pitchFamily="34" charset="77"/>
              <a:ea typeface="Pacifico"/>
              <a:cs typeface="Pacifico"/>
              <a:sym typeface="Pacific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2bc261b557b_0_100"/>
          <p:cNvSpPr txBox="1"/>
          <p:nvPr/>
        </p:nvSpPr>
        <p:spPr>
          <a:xfrm>
            <a:off x="291625" y="295850"/>
            <a:ext cx="2628000" cy="1995600"/>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Card</a:t>
            </a:r>
            <a:endParaRPr sz="4100" i="1" dirty="0">
              <a:solidFill>
                <a:schemeClr val="dk1"/>
              </a:solidFill>
              <a:latin typeface="Avenir Light Oblique" panose="020B0402020203090204" pitchFamily="34" charset="77"/>
              <a:ea typeface="Pacifico"/>
              <a:cs typeface="Pacifico"/>
              <a:sym typeface="Pacifico"/>
            </a:endParaRPr>
          </a:p>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&amp; </a:t>
            </a:r>
            <a:endParaRPr sz="4100" i="1" dirty="0">
              <a:solidFill>
                <a:schemeClr val="dk1"/>
              </a:solidFill>
              <a:latin typeface="Avenir Light Oblique" panose="020B0402020203090204" pitchFamily="34" charset="77"/>
              <a:ea typeface="Pacifico"/>
              <a:cs typeface="Pacifico"/>
              <a:sym typeface="Pacifico"/>
            </a:endParaRPr>
          </a:p>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Book</a:t>
            </a:r>
            <a:endParaRPr sz="4100" i="1" dirty="0">
              <a:solidFill>
                <a:schemeClr val="dk1"/>
              </a:solidFill>
              <a:latin typeface="Avenir Light Oblique" panose="020B0402020203090204" pitchFamily="34" charset="77"/>
              <a:ea typeface="Pacifico"/>
              <a:cs typeface="Pacifico"/>
              <a:sym typeface="Pacifico"/>
            </a:endParaRPr>
          </a:p>
        </p:txBody>
      </p:sp>
      <p:sp>
        <p:nvSpPr>
          <p:cNvPr id="370" name="Google Shape;370;g2bc261b557b_0_100"/>
          <p:cNvSpPr txBox="1">
            <a:spLocks noGrp="1"/>
          </p:cNvSpPr>
          <p:nvPr>
            <p:ph type="body" idx="4294967295"/>
          </p:nvPr>
        </p:nvSpPr>
        <p:spPr>
          <a:xfrm>
            <a:off x="3630300" y="295850"/>
            <a:ext cx="7017900" cy="2317800"/>
          </a:xfrm>
          <a:prstGeom prst="rect">
            <a:avLst/>
          </a:prstGeom>
          <a:noFill/>
          <a:ln>
            <a:noFill/>
          </a:ln>
        </p:spPr>
        <p:txBody>
          <a:bodyPr spcFirstLastPara="1" wrap="square" lIns="91425" tIns="45700" rIns="91425" bIns="45700" anchor="ctr" anchorCtr="0">
            <a:normAutofit fontScale="92500" lnSpcReduction="10000"/>
          </a:bodyPr>
          <a:lstStyle/>
          <a:p>
            <a:pPr marL="285750" lvl="0" indent="-298450" algn="l" rtl="0">
              <a:lnSpc>
                <a:spcPct val="90000"/>
              </a:lnSpc>
              <a:spcBef>
                <a:spcPts val="0"/>
              </a:spcBef>
              <a:spcAft>
                <a:spcPts val="0"/>
              </a:spcAft>
              <a:buClr>
                <a:schemeClr val="accent3"/>
              </a:buClr>
              <a:buSzPts val="2000"/>
              <a:buFont typeface="Montserrat"/>
              <a:buChar char="•"/>
            </a:pPr>
            <a:r>
              <a:rPr lang="en-US" sz="2000" dirty="0">
                <a:latin typeface="Avenir Book" panose="02000503020000020003" pitchFamily="2" charset="0"/>
                <a:ea typeface="Montserrat"/>
                <a:cs typeface="Montserrat"/>
                <a:sym typeface="Montserrat"/>
              </a:rPr>
              <a:t>This ministry is a simple, but impactful ministry for widows.</a:t>
            </a:r>
            <a:endParaRPr sz="2000" dirty="0">
              <a:latin typeface="Avenir Book" panose="02000503020000020003" pitchFamily="2" charset="0"/>
              <a:ea typeface="Montserrat"/>
              <a:cs typeface="Montserrat"/>
              <a:sym typeface="Montserrat"/>
            </a:endParaRPr>
          </a:p>
          <a:p>
            <a:pPr marL="285750" lvl="0" indent="-298450" algn="l" rtl="0">
              <a:lnSpc>
                <a:spcPct val="90000"/>
              </a:lnSpc>
              <a:spcBef>
                <a:spcPts val="1000"/>
              </a:spcBef>
              <a:spcAft>
                <a:spcPts val="0"/>
              </a:spcAft>
              <a:buClr>
                <a:schemeClr val="accent3"/>
              </a:buClr>
              <a:buSzPts val="2000"/>
              <a:buFont typeface="Montserrat"/>
              <a:buChar char="•"/>
            </a:pPr>
            <a:r>
              <a:rPr lang="en-US" sz="2000" dirty="0">
                <a:latin typeface="Avenir Book" panose="02000503020000020003" pitchFamily="2" charset="0"/>
                <a:ea typeface="Montserrat"/>
                <a:cs typeface="Montserrat"/>
                <a:sym typeface="Montserrat"/>
              </a:rPr>
              <a:t>Remembering a widow on her birthday, Valentine’s Day, Christmas, Thanksgiving, the day of her husband’s heavenly birthday, etc., will express love and show we have not forgotten them.</a:t>
            </a:r>
            <a:endParaRPr sz="2000" dirty="0">
              <a:latin typeface="Avenir Book" panose="02000503020000020003" pitchFamily="2" charset="0"/>
              <a:ea typeface="Montserrat"/>
              <a:cs typeface="Montserrat"/>
              <a:sym typeface="Montserrat"/>
            </a:endParaRPr>
          </a:p>
          <a:p>
            <a:pPr marL="285750" lvl="0" indent="-298450" algn="l" rtl="0">
              <a:lnSpc>
                <a:spcPct val="90000"/>
              </a:lnSpc>
              <a:spcBef>
                <a:spcPts val="1000"/>
              </a:spcBef>
              <a:spcAft>
                <a:spcPts val="0"/>
              </a:spcAft>
              <a:buClr>
                <a:schemeClr val="accent3"/>
              </a:buClr>
              <a:buSzPts val="2000"/>
              <a:buFont typeface="Montserrat"/>
              <a:buChar char="•"/>
            </a:pPr>
            <a:r>
              <a:rPr lang="en-US" sz="2000" dirty="0">
                <a:latin typeface="Avenir Book" panose="02000503020000020003" pitchFamily="2" charset="0"/>
                <a:ea typeface="Montserrat"/>
                <a:cs typeface="Montserrat"/>
                <a:sym typeface="Montserrat"/>
              </a:rPr>
              <a:t>There is also a book series that can be helpful for new widows in your church and community as they walk through the first year. </a:t>
            </a:r>
            <a:endParaRPr sz="2000" dirty="0">
              <a:latin typeface="Avenir Book" panose="02000503020000020003" pitchFamily="2" charset="0"/>
              <a:ea typeface="Montserrat"/>
              <a:cs typeface="Montserrat"/>
              <a:sym typeface="Montserrat"/>
            </a:endParaRPr>
          </a:p>
        </p:txBody>
      </p:sp>
      <p:sp>
        <p:nvSpPr>
          <p:cNvPr id="371" name="Google Shape;371;g2bc261b557b_0_100"/>
          <p:cNvSpPr txBox="1"/>
          <p:nvPr/>
        </p:nvSpPr>
        <p:spPr>
          <a:xfrm>
            <a:off x="9564000" y="6646499"/>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r"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pic>
        <p:nvPicPr>
          <p:cNvPr id="372" name="Google Shape;372;g2bc261b557b_0_100"/>
          <p:cNvPicPr preferRelativeResize="0"/>
          <p:nvPr/>
        </p:nvPicPr>
        <p:blipFill>
          <a:blip r:embed="rId3">
            <a:alphaModFix/>
          </a:blip>
          <a:stretch>
            <a:fillRect/>
          </a:stretch>
        </p:blipFill>
        <p:spPr>
          <a:xfrm>
            <a:off x="4605024" y="2870725"/>
            <a:ext cx="5068452" cy="33410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2bc261b557b_0_108"/>
          <p:cNvSpPr txBox="1"/>
          <p:nvPr/>
        </p:nvSpPr>
        <p:spPr>
          <a:xfrm rot="-390">
            <a:off x="2133904" y="1166473"/>
            <a:ext cx="7924200" cy="42369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9700" i="1" dirty="0">
                <a:solidFill>
                  <a:schemeClr val="dk1"/>
                </a:solidFill>
                <a:latin typeface="Avenir Light Oblique" panose="020B0402020203090204" pitchFamily="34" charset="77"/>
                <a:ea typeface="Pacifico"/>
                <a:cs typeface="Pacifico"/>
                <a:sym typeface="Pacifico"/>
              </a:rPr>
              <a:t>thoughts…</a:t>
            </a:r>
            <a:endParaRPr sz="9700" i="1" dirty="0">
              <a:solidFill>
                <a:schemeClr val="dk1"/>
              </a:solidFill>
              <a:latin typeface="Avenir Light Oblique" panose="020B0402020203090204" pitchFamily="34" charset="77"/>
              <a:ea typeface="Pacifico"/>
              <a:cs typeface="Pacifico"/>
              <a:sym typeface="Pacifico"/>
            </a:endParaRPr>
          </a:p>
          <a:p>
            <a:pPr marL="0" lvl="0" indent="0" algn="ctr" rtl="0">
              <a:lnSpc>
                <a:spcPct val="150000"/>
              </a:lnSpc>
              <a:spcBef>
                <a:spcPts val="0"/>
              </a:spcBef>
              <a:spcAft>
                <a:spcPts val="0"/>
              </a:spcAft>
              <a:buNone/>
            </a:pPr>
            <a:r>
              <a:rPr lang="en-US" sz="9700" i="1" dirty="0">
                <a:solidFill>
                  <a:schemeClr val="dk1"/>
                </a:solidFill>
                <a:latin typeface="Avenir Light Oblique" panose="020B0402020203090204" pitchFamily="34" charset="77"/>
                <a:ea typeface="Pacifico"/>
                <a:cs typeface="Pacifico"/>
                <a:sym typeface="Pacifico"/>
              </a:rPr>
              <a:t>questions?</a:t>
            </a:r>
            <a:endParaRPr sz="9700" i="1" dirty="0">
              <a:solidFill>
                <a:schemeClr val="dk1"/>
              </a:solidFill>
              <a:latin typeface="Avenir Light Oblique" panose="020B0402020203090204" pitchFamily="34" charset="77"/>
              <a:ea typeface="Pacifico"/>
              <a:cs typeface="Pacifico"/>
              <a:sym typeface="Pacifico"/>
            </a:endParaRPr>
          </a:p>
        </p:txBody>
      </p:sp>
      <p:sp>
        <p:nvSpPr>
          <p:cNvPr id="379" name="Google Shape;379;g2bc261b557b_0_108"/>
          <p:cNvSpPr txBox="1"/>
          <p:nvPr/>
        </p:nvSpPr>
        <p:spPr>
          <a:xfrm>
            <a:off x="9564000" y="6646499"/>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r"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2bc261b557b_0_117"/>
          <p:cNvSpPr txBox="1">
            <a:spLocks noGrp="1"/>
          </p:cNvSpPr>
          <p:nvPr>
            <p:ph type="title"/>
          </p:nvPr>
        </p:nvSpPr>
        <p:spPr>
          <a:xfrm>
            <a:off x="2398350" y="458575"/>
            <a:ext cx="7395300" cy="763500"/>
          </a:xfrm>
          <a:prstGeom prst="rect">
            <a:avLst/>
          </a:prstGeom>
          <a:ln w="19050" cap="flat" cmpd="sng">
            <a:solidFill>
              <a:srgbClr val="000000"/>
            </a:solidFill>
            <a:prstDash val="dot"/>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i="1" dirty="0">
                <a:latin typeface="Avenir Light Oblique" panose="020B0402020203090204" pitchFamily="34" charset="77"/>
                <a:ea typeface="Pacifico"/>
                <a:cs typeface="Pacifico"/>
                <a:sym typeface="Pacifico"/>
              </a:rPr>
              <a:t>Call to Action:</a:t>
            </a:r>
            <a:endParaRPr i="1" dirty="0">
              <a:latin typeface="Avenir Light Oblique" panose="020B0402020203090204" pitchFamily="34" charset="77"/>
              <a:ea typeface="Pacifico"/>
              <a:cs typeface="Pacifico"/>
              <a:sym typeface="Pacifico"/>
            </a:endParaRPr>
          </a:p>
        </p:txBody>
      </p:sp>
      <p:sp>
        <p:nvSpPr>
          <p:cNvPr id="386" name="Google Shape;386;g2bc261b557b_0_117"/>
          <p:cNvSpPr txBox="1">
            <a:spLocks noGrp="1"/>
          </p:cNvSpPr>
          <p:nvPr>
            <p:ph type="subTitle" idx="1"/>
          </p:nvPr>
        </p:nvSpPr>
        <p:spPr>
          <a:xfrm>
            <a:off x="1022900" y="2555942"/>
            <a:ext cx="3228300" cy="2056200"/>
          </a:xfrm>
          <a:prstGeom prst="rect">
            <a:avLst/>
          </a:prstGeom>
        </p:spPr>
        <p:txBody>
          <a:bodyPr spcFirstLastPara="1" wrap="square" lIns="121900" tIns="121900" rIns="121900" bIns="121900" anchor="t" anchorCtr="0">
            <a:noAutofit/>
          </a:bodyPr>
          <a:lstStyle/>
          <a:p>
            <a:pPr marL="285750" lvl="0" indent="-311150" algn="l" rtl="0">
              <a:spcBef>
                <a:spcPts val="0"/>
              </a:spcBef>
              <a:spcAft>
                <a:spcPts val="0"/>
              </a:spcAft>
              <a:buClr>
                <a:schemeClr val="accent3"/>
              </a:buClr>
              <a:buSzPts val="2200"/>
              <a:buFont typeface="Montserrat"/>
              <a:buChar char="•"/>
            </a:pPr>
            <a:r>
              <a:rPr lang="en-US" sz="2200" dirty="0">
                <a:latin typeface="Avenir Book" panose="02000503020000020003" pitchFamily="2" charset="0"/>
                <a:ea typeface="Montserrat"/>
                <a:cs typeface="Montserrat"/>
                <a:sym typeface="Montserrat"/>
              </a:rPr>
              <a:t>Remember you are seen</a:t>
            </a:r>
            <a:endParaRPr sz="2200" dirty="0">
              <a:solidFill>
                <a:srgbClr val="000000"/>
              </a:solidFill>
              <a:latin typeface="Avenir Book" panose="02000503020000020003" pitchFamily="2" charset="0"/>
              <a:ea typeface="Montserrat"/>
              <a:cs typeface="Montserrat"/>
              <a:sym typeface="Montserrat"/>
            </a:endParaRPr>
          </a:p>
          <a:p>
            <a:pPr marL="285750" lvl="0" indent="-311150" algn="l" rtl="0">
              <a:spcBef>
                <a:spcPts val="0"/>
              </a:spcBef>
              <a:spcAft>
                <a:spcPts val="0"/>
              </a:spcAft>
              <a:buClr>
                <a:schemeClr val="accent3"/>
              </a:buClr>
              <a:buSzPts val="2200"/>
              <a:buFont typeface="Montserrat"/>
              <a:buChar char="•"/>
            </a:pPr>
            <a:r>
              <a:rPr lang="en-US" sz="2200" dirty="0">
                <a:latin typeface="Avenir Book" panose="02000503020000020003" pitchFamily="2" charset="0"/>
                <a:ea typeface="Montserrat"/>
                <a:cs typeface="Montserrat"/>
                <a:sym typeface="Montserrat"/>
              </a:rPr>
              <a:t>Remember you are loved</a:t>
            </a:r>
            <a:endParaRPr sz="2200" dirty="0">
              <a:solidFill>
                <a:srgbClr val="000000"/>
              </a:solidFill>
              <a:latin typeface="Avenir Book" panose="02000503020000020003" pitchFamily="2" charset="0"/>
              <a:ea typeface="Montserrat"/>
              <a:cs typeface="Montserrat"/>
              <a:sym typeface="Montserrat"/>
            </a:endParaRPr>
          </a:p>
          <a:p>
            <a:pPr marL="285750" lvl="0" indent="-311150" algn="l" rtl="0">
              <a:spcBef>
                <a:spcPts val="0"/>
              </a:spcBef>
              <a:spcAft>
                <a:spcPts val="0"/>
              </a:spcAft>
              <a:buClr>
                <a:schemeClr val="accent3"/>
              </a:buClr>
              <a:buSzPts val="2200"/>
              <a:buFont typeface="Montserrat"/>
              <a:buChar char="•"/>
            </a:pPr>
            <a:r>
              <a:rPr lang="en-US" sz="2200" dirty="0">
                <a:latin typeface="Avenir Book" panose="02000503020000020003" pitchFamily="2" charset="0"/>
                <a:ea typeface="Montserrat"/>
                <a:cs typeface="Montserrat"/>
                <a:sym typeface="Montserrat"/>
              </a:rPr>
              <a:t>Your church cares!</a:t>
            </a:r>
            <a:endParaRPr sz="2200" dirty="0">
              <a:latin typeface="Avenir Book" panose="02000503020000020003" pitchFamily="2" charset="0"/>
              <a:ea typeface="Montserrat"/>
              <a:cs typeface="Montserrat"/>
              <a:sym typeface="Montserrat"/>
            </a:endParaRPr>
          </a:p>
        </p:txBody>
      </p:sp>
      <p:sp>
        <p:nvSpPr>
          <p:cNvPr id="387" name="Google Shape;387;g2bc261b557b_0_117"/>
          <p:cNvSpPr txBox="1">
            <a:spLocks noGrp="1"/>
          </p:cNvSpPr>
          <p:nvPr>
            <p:ph type="subTitle" idx="2"/>
          </p:nvPr>
        </p:nvSpPr>
        <p:spPr>
          <a:xfrm>
            <a:off x="8233450" y="2555950"/>
            <a:ext cx="3573900" cy="2251500"/>
          </a:xfrm>
          <a:prstGeom prst="rect">
            <a:avLst/>
          </a:prstGeom>
        </p:spPr>
        <p:txBody>
          <a:bodyPr spcFirstLastPara="1" wrap="square" lIns="121900" tIns="121900" rIns="121900" bIns="121900" anchor="t" anchorCtr="0">
            <a:noAutofit/>
          </a:bodyPr>
          <a:lstStyle/>
          <a:p>
            <a:pPr marL="285750" lvl="0" indent="-311150" algn="l" rtl="0">
              <a:spcBef>
                <a:spcPts val="0"/>
              </a:spcBef>
              <a:spcAft>
                <a:spcPts val="0"/>
              </a:spcAft>
              <a:buClr>
                <a:schemeClr val="accent3"/>
              </a:buClr>
              <a:buSzPts val="2200"/>
              <a:buFont typeface="Montserrat"/>
              <a:buChar char="•"/>
            </a:pPr>
            <a:r>
              <a:rPr lang="en-US" sz="2200" dirty="0">
                <a:latin typeface="Avenir Book" panose="02000503020000020003" pitchFamily="2" charset="0"/>
                <a:ea typeface="Montserrat"/>
                <a:cs typeface="Montserrat"/>
                <a:sym typeface="Montserrat"/>
              </a:rPr>
              <a:t>Your widow or volunteer response forms on your table</a:t>
            </a:r>
            <a:r>
              <a:rPr lang="en-US" sz="2200" dirty="0">
                <a:solidFill>
                  <a:srgbClr val="000000"/>
                </a:solidFill>
                <a:latin typeface="Avenir Book" panose="02000503020000020003" pitchFamily="2" charset="0"/>
                <a:ea typeface="Montserrat"/>
                <a:cs typeface="Montserrat"/>
                <a:sym typeface="Montserrat"/>
              </a:rPr>
              <a:t> </a:t>
            </a:r>
            <a:r>
              <a:rPr lang="en-US" sz="2200" dirty="0">
                <a:latin typeface="Avenir Book" panose="02000503020000020003" pitchFamily="2" charset="0"/>
                <a:ea typeface="Montserrat"/>
                <a:cs typeface="Montserrat"/>
                <a:sym typeface="Montserrat"/>
              </a:rPr>
              <a:t>(we will go over them on the next page)</a:t>
            </a:r>
            <a:endParaRPr sz="2200" dirty="0">
              <a:solidFill>
                <a:srgbClr val="000000"/>
              </a:solidFill>
              <a:latin typeface="Avenir Book" panose="02000503020000020003" pitchFamily="2" charset="0"/>
              <a:ea typeface="Montserrat"/>
              <a:cs typeface="Montserrat"/>
              <a:sym typeface="Montserrat"/>
            </a:endParaRPr>
          </a:p>
          <a:p>
            <a:pPr marL="285750" lvl="0" indent="-311150" algn="l" rtl="0">
              <a:spcBef>
                <a:spcPts val="0"/>
              </a:spcBef>
              <a:spcAft>
                <a:spcPts val="0"/>
              </a:spcAft>
              <a:buClr>
                <a:schemeClr val="accent3"/>
              </a:buClr>
              <a:buSzPts val="2200"/>
              <a:buFont typeface="Montserrat"/>
              <a:buChar char="•"/>
            </a:pPr>
            <a:r>
              <a:rPr lang="en-US" sz="2200" dirty="0">
                <a:latin typeface="Avenir Book" panose="02000503020000020003" pitchFamily="2" charset="0"/>
                <a:ea typeface="Montserrat"/>
                <a:cs typeface="Montserrat"/>
                <a:sym typeface="Montserrat"/>
              </a:rPr>
              <a:t>If you are a volunteer, pray about getting involved. </a:t>
            </a:r>
            <a:endParaRPr sz="2200" dirty="0">
              <a:latin typeface="Avenir Book" panose="02000503020000020003" pitchFamily="2" charset="0"/>
              <a:ea typeface="Montserrat"/>
              <a:cs typeface="Montserrat"/>
              <a:sym typeface="Montserrat"/>
            </a:endParaRPr>
          </a:p>
        </p:txBody>
      </p:sp>
      <p:sp>
        <p:nvSpPr>
          <p:cNvPr id="388" name="Google Shape;388;g2bc261b557b_0_117"/>
          <p:cNvSpPr txBox="1">
            <a:spLocks noGrp="1"/>
          </p:cNvSpPr>
          <p:nvPr>
            <p:ph type="subTitle" idx="4"/>
          </p:nvPr>
        </p:nvSpPr>
        <p:spPr>
          <a:xfrm>
            <a:off x="1022900" y="1792451"/>
            <a:ext cx="3228300" cy="6096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Clr>
                <a:srgbClr val="000000"/>
              </a:buClr>
              <a:buFont typeface="Arial"/>
              <a:buNone/>
            </a:pPr>
            <a:r>
              <a:rPr lang="en-US" sz="3000" i="1" dirty="0">
                <a:latin typeface="Avenir Light Oblique" panose="020B0402020203090204" pitchFamily="34" charset="77"/>
                <a:ea typeface="Pacifico"/>
                <a:cs typeface="Pacifico"/>
                <a:sym typeface="Pacifico"/>
              </a:rPr>
              <a:t>What now?</a:t>
            </a:r>
            <a:endParaRPr sz="3000" i="1" dirty="0">
              <a:latin typeface="Avenir Light Oblique" panose="020B0402020203090204" pitchFamily="34" charset="77"/>
              <a:ea typeface="Pacifico"/>
              <a:cs typeface="Pacifico"/>
              <a:sym typeface="Pacifico"/>
            </a:endParaRPr>
          </a:p>
        </p:txBody>
      </p:sp>
      <p:sp>
        <p:nvSpPr>
          <p:cNvPr id="389" name="Google Shape;389;g2bc261b557b_0_117"/>
          <p:cNvSpPr txBox="1">
            <a:spLocks noGrp="1"/>
          </p:cNvSpPr>
          <p:nvPr>
            <p:ph type="subTitle" idx="5"/>
          </p:nvPr>
        </p:nvSpPr>
        <p:spPr>
          <a:xfrm>
            <a:off x="8233450" y="1792451"/>
            <a:ext cx="3228300" cy="763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Clr>
                <a:srgbClr val="000000"/>
              </a:buClr>
              <a:buFont typeface="Arial"/>
              <a:buNone/>
            </a:pPr>
            <a:r>
              <a:rPr lang="en-US" sz="3000" i="1" dirty="0">
                <a:latin typeface="Avenir Light Oblique" panose="020B0402020203090204" pitchFamily="34" charset="77"/>
                <a:ea typeface="Pacifico"/>
                <a:cs typeface="Pacifico"/>
                <a:sym typeface="Pacifico"/>
              </a:rPr>
              <a:t>Fill out:</a:t>
            </a:r>
            <a:endParaRPr sz="4500" i="1" dirty="0">
              <a:latin typeface="Avenir Light Oblique" panose="020B0402020203090204" pitchFamily="34" charset="77"/>
              <a:ea typeface="Pacifico"/>
              <a:cs typeface="Pacifico"/>
              <a:sym typeface="Pacifico"/>
            </a:endParaRPr>
          </a:p>
        </p:txBody>
      </p:sp>
      <p:sp>
        <p:nvSpPr>
          <p:cNvPr id="390" name="Google Shape;390;g2bc261b557b_0_117"/>
          <p:cNvSpPr txBox="1"/>
          <p:nvPr/>
        </p:nvSpPr>
        <p:spPr>
          <a:xfrm>
            <a:off x="9564000" y="6646499"/>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r"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pic>
        <p:nvPicPr>
          <p:cNvPr id="391" name="Google Shape;391;g2bc261b557b_0_117"/>
          <p:cNvPicPr preferRelativeResize="0"/>
          <p:nvPr/>
        </p:nvPicPr>
        <p:blipFill>
          <a:blip r:embed="rId3">
            <a:alphaModFix/>
          </a:blip>
          <a:stretch>
            <a:fillRect/>
          </a:stretch>
        </p:blipFill>
        <p:spPr>
          <a:xfrm>
            <a:off x="4550187" y="1846362"/>
            <a:ext cx="3091623" cy="38656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269f34259d4_1_296"/>
          <p:cNvSpPr txBox="1"/>
          <p:nvPr/>
        </p:nvSpPr>
        <p:spPr>
          <a:xfrm>
            <a:off x="8252350" y="6755799"/>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r"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E45A24D3-7D72-0C2F-AEC3-CEA68AF3D084}"/>
              </a:ext>
            </a:extLst>
          </p:cNvPr>
          <p:cNvPicPr>
            <a:picLocks noChangeAspect="1"/>
          </p:cNvPicPr>
          <p:nvPr/>
        </p:nvPicPr>
        <p:blipFill>
          <a:blip r:embed="rId3"/>
          <a:stretch>
            <a:fillRect/>
          </a:stretch>
        </p:blipFill>
        <p:spPr>
          <a:xfrm>
            <a:off x="2209800" y="249382"/>
            <a:ext cx="7772400" cy="60059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269f34259d4_1_282"/>
          <p:cNvSpPr txBox="1"/>
          <p:nvPr/>
        </p:nvSpPr>
        <p:spPr>
          <a:xfrm>
            <a:off x="8252350" y="6755799"/>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r"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99D42A05-099A-CD35-3A4A-11AF4D304D7A}"/>
              </a:ext>
            </a:extLst>
          </p:cNvPr>
          <p:cNvPicPr>
            <a:picLocks noChangeAspect="1"/>
          </p:cNvPicPr>
          <p:nvPr/>
        </p:nvPicPr>
        <p:blipFill>
          <a:blip r:embed="rId3"/>
          <a:stretch>
            <a:fillRect/>
          </a:stretch>
        </p:blipFill>
        <p:spPr>
          <a:xfrm>
            <a:off x="2209800" y="426027"/>
            <a:ext cx="7772400" cy="60059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8"/>
          <p:cNvSpPr txBox="1">
            <a:spLocks noGrp="1"/>
          </p:cNvSpPr>
          <p:nvPr>
            <p:ph type="ctrTitle"/>
          </p:nvPr>
        </p:nvSpPr>
        <p:spPr>
          <a:xfrm>
            <a:off x="2636699" y="1613379"/>
            <a:ext cx="6918600" cy="1380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6000"/>
              <a:buFont typeface="Calibri"/>
              <a:buNone/>
            </a:pPr>
            <a:r>
              <a:rPr lang="en-US" sz="6000" b="1" dirty="0">
                <a:latin typeface="Avenir Black" panose="02000503020000020003" pitchFamily="2" charset="0"/>
                <a:ea typeface="Impact"/>
                <a:cs typeface="Impact"/>
                <a:sym typeface="Impact"/>
              </a:rPr>
              <a:t>Final Reminders:</a:t>
            </a:r>
            <a:endParaRPr sz="6000" b="1" dirty="0">
              <a:latin typeface="Avenir Black" panose="02000503020000020003" pitchFamily="2" charset="0"/>
              <a:ea typeface="Impact"/>
              <a:cs typeface="Impact"/>
              <a:sym typeface="Impact"/>
            </a:endParaRPr>
          </a:p>
        </p:txBody>
      </p:sp>
      <p:sp>
        <p:nvSpPr>
          <p:cNvPr id="419" name="Google Shape;419;p18"/>
          <p:cNvSpPr txBox="1">
            <a:spLocks noGrp="1"/>
          </p:cNvSpPr>
          <p:nvPr>
            <p:ph type="subTitle" idx="1"/>
          </p:nvPr>
        </p:nvSpPr>
        <p:spPr>
          <a:xfrm>
            <a:off x="1217276" y="3232752"/>
            <a:ext cx="5397000" cy="22847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2800"/>
              <a:buNone/>
            </a:pPr>
            <a:r>
              <a:rPr lang="en-US" sz="2400" u="sng" dirty="0">
                <a:latin typeface="Avenir Book" panose="02000503020000020003" pitchFamily="2" charset="0"/>
                <a:ea typeface="Montserrat"/>
                <a:cs typeface="Montserrat"/>
                <a:sym typeface="Montserrat"/>
              </a:rPr>
              <a:t>Please Remember:</a:t>
            </a:r>
            <a:endParaRPr sz="2400" dirty="0">
              <a:latin typeface="Avenir Book" panose="02000503020000020003" pitchFamily="2" charset="0"/>
              <a:ea typeface="Montserrat"/>
              <a:cs typeface="Montserrat"/>
              <a:sym typeface="Montserrat"/>
            </a:endParaRPr>
          </a:p>
          <a:p>
            <a:pPr marL="457200" lvl="0" indent="-431800" algn="l" rtl="0">
              <a:lnSpc>
                <a:spcPct val="90000"/>
              </a:lnSpc>
              <a:spcBef>
                <a:spcPts val="1000"/>
              </a:spcBef>
              <a:spcAft>
                <a:spcPts val="0"/>
              </a:spcAft>
              <a:buClr>
                <a:schemeClr val="accent3"/>
              </a:buClr>
              <a:buSzPts val="2400"/>
              <a:buFont typeface="Montserrat"/>
              <a:buChar char="●"/>
            </a:pPr>
            <a:r>
              <a:rPr lang="en-US" sz="2400" dirty="0">
                <a:latin typeface="Avenir Book" panose="02000503020000020003" pitchFamily="2" charset="0"/>
                <a:ea typeface="Montserrat"/>
                <a:cs typeface="Montserrat"/>
                <a:sym typeface="Montserrat"/>
              </a:rPr>
              <a:t>Fill out form(s) </a:t>
            </a:r>
            <a:endParaRPr sz="2400" dirty="0">
              <a:latin typeface="Avenir Book" panose="02000503020000020003" pitchFamily="2" charset="0"/>
              <a:ea typeface="Montserrat"/>
              <a:cs typeface="Montserrat"/>
              <a:sym typeface="Montserrat"/>
            </a:endParaRPr>
          </a:p>
          <a:p>
            <a:pPr marL="457200" lvl="0" indent="-431800" algn="l" rtl="0">
              <a:lnSpc>
                <a:spcPct val="90000"/>
              </a:lnSpc>
              <a:spcBef>
                <a:spcPts val="1000"/>
              </a:spcBef>
              <a:spcAft>
                <a:spcPts val="0"/>
              </a:spcAft>
              <a:buClr>
                <a:schemeClr val="accent3"/>
              </a:buClr>
              <a:buSzPts val="2400"/>
              <a:buFont typeface="Montserrat"/>
              <a:buChar char="●"/>
            </a:pPr>
            <a:r>
              <a:rPr lang="en-US" sz="2400" dirty="0">
                <a:latin typeface="Avenir Book" panose="02000503020000020003" pitchFamily="2" charset="0"/>
                <a:ea typeface="Montserrat"/>
                <a:cs typeface="Montserrat"/>
                <a:sym typeface="Montserrat"/>
              </a:rPr>
              <a:t>Pray for the ministry </a:t>
            </a:r>
            <a:endParaRPr sz="2400" dirty="0">
              <a:latin typeface="Avenir Book" panose="02000503020000020003" pitchFamily="2" charset="0"/>
              <a:ea typeface="Montserrat"/>
              <a:cs typeface="Montserrat"/>
              <a:sym typeface="Montserrat"/>
            </a:endParaRPr>
          </a:p>
          <a:p>
            <a:pPr marL="457200" lvl="0" indent="-431800" algn="l" rtl="0">
              <a:lnSpc>
                <a:spcPct val="90000"/>
              </a:lnSpc>
              <a:spcBef>
                <a:spcPts val="1000"/>
              </a:spcBef>
              <a:spcAft>
                <a:spcPts val="0"/>
              </a:spcAft>
              <a:buClr>
                <a:schemeClr val="accent3"/>
              </a:buClr>
              <a:buSzPts val="2400"/>
              <a:buFont typeface="Montserrat"/>
              <a:buChar char="●"/>
            </a:pPr>
            <a:r>
              <a:rPr lang="en-US" sz="2400" dirty="0">
                <a:latin typeface="Avenir Book" panose="02000503020000020003" pitchFamily="2" charset="0"/>
                <a:ea typeface="Montserrat"/>
                <a:cs typeface="Montserrat"/>
                <a:sym typeface="Montserrat"/>
              </a:rPr>
              <a:t>Your church will be reaching out to get you plugged in as a widow or volunteer</a:t>
            </a:r>
            <a:endParaRPr sz="2400" dirty="0">
              <a:latin typeface="Avenir Book" panose="02000503020000020003" pitchFamily="2" charset="0"/>
              <a:ea typeface="Montserrat"/>
              <a:cs typeface="Montserrat"/>
              <a:sym typeface="Montserrat"/>
            </a:endParaRPr>
          </a:p>
        </p:txBody>
      </p:sp>
      <p:sp>
        <p:nvSpPr>
          <p:cNvPr id="420" name="Google Shape;420;p18"/>
          <p:cNvSpPr txBox="1"/>
          <p:nvPr/>
        </p:nvSpPr>
        <p:spPr>
          <a:xfrm>
            <a:off x="9524500" y="6719549"/>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r"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421" name="Google Shape;421;p18"/>
          <p:cNvSpPr txBox="1"/>
          <p:nvPr/>
        </p:nvSpPr>
        <p:spPr>
          <a:xfrm>
            <a:off x="6994567" y="3232751"/>
            <a:ext cx="4714504" cy="2284703"/>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3200" i="1" dirty="0">
                <a:solidFill>
                  <a:schemeClr val="dk1"/>
                </a:solidFill>
                <a:latin typeface="Avenir Light Oblique" panose="020B0402020203090204" pitchFamily="34" charset="77"/>
                <a:ea typeface="Montserrat"/>
                <a:cs typeface="Montserrat"/>
                <a:sym typeface="Montserrat"/>
              </a:rPr>
              <a:t>“Religion that God our Father finds pure and faultless, is this: take care of HIS widows.”</a:t>
            </a:r>
            <a:endParaRPr sz="3200" i="1" dirty="0">
              <a:solidFill>
                <a:schemeClr val="dk1"/>
              </a:solidFill>
              <a:latin typeface="Avenir Light Oblique" panose="020B0402020203090204" pitchFamily="34" charset="77"/>
              <a:ea typeface="Montserrat"/>
              <a:cs typeface="Montserrat"/>
              <a:sym typeface="Montserrat"/>
            </a:endParaRPr>
          </a:p>
          <a:p>
            <a:pPr marL="0" lvl="0" indent="0" algn="ctr" rtl="0">
              <a:lnSpc>
                <a:spcPct val="90000"/>
              </a:lnSpc>
              <a:spcBef>
                <a:spcPts val="0"/>
              </a:spcBef>
              <a:spcAft>
                <a:spcPts val="0"/>
              </a:spcAft>
              <a:buNone/>
            </a:pPr>
            <a:r>
              <a:rPr lang="en-US" sz="3200" i="1" dirty="0">
                <a:solidFill>
                  <a:schemeClr val="dk1"/>
                </a:solidFill>
                <a:latin typeface="Avenir Light Oblique" panose="020B0402020203090204" pitchFamily="34" charset="77"/>
                <a:ea typeface="Montserrat"/>
                <a:cs typeface="Montserrat"/>
                <a:sym typeface="Montserrat"/>
              </a:rPr>
              <a:t>James 1:27</a:t>
            </a:r>
            <a:endParaRPr sz="3200" i="1" dirty="0">
              <a:solidFill>
                <a:schemeClr val="dk1"/>
              </a:solidFill>
              <a:latin typeface="Avenir Light Oblique" panose="020B0402020203090204" pitchFamily="34" charset="77"/>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2bc261b557b_0_6"/>
          <p:cNvSpPr txBox="1">
            <a:spLocks noGrp="1"/>
          </p:cNvSpPr>
          <p:nvPr>
            <p:ph type="title"/>
          </p:nvPr>
        </p:nvSpPr>
        <p:spPr>
          <a:xfrm>
            <a:off x="2025900" y="1383149"/>
            <a:ext cx="8140200" cy="4091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6800" i="1" dirty="0">
                <a:latin typeface="Avenir Light Oblique" panose="020B0402020203090204" pitchFamily="34" charset="77"/>
                <a:ea typeface="Pacifico"/>
                <a:cs typeface="Pacifico"/>
                <a:sym typeface="Pacifico"/>
              </a:rPr>
              <a:t>Learn something new about someone at your table! </a:t>
            </a:r>
            <a:endParaRPr sz="10800" i="1" dirty="0">
              <a:latin typeface="Avenir Light Oblique" panose="020B0402020203090204" pitchFamily="34" charset="77"/>
              <a:ea typeface="Pacifico"/>
              <a:cs typeface="Pacifico"/>
              <a:sym typeface="Pacifico"/>
            </a:endParaRPr>
          </a:p>
        </p:txBody>
      </p:sp>
      <p:sp>
        <p:nvSpPr>
          <p:cNvPr id="285" name="Google Shape;285;g2bc261b557b_0_6"/>
          <p:cNvSpPr txBox="1"/>
          <p:nvPr/>
        </p:nvSpPr>
        <p:spPr>
          <a:xfrm>
            <a:off x="9564000" y="6783474"/>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r"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
          <p:cNvSpPr txBox="1">
            <a:spLocks noGrp="1"/>
          </p:cNvSpPr>
          <p:nvPr>
            <p:ph type="ctrTitle"/>
          </p:nvPr>
        </p:nvSpPr>
        <p:spPr>
          <a:xfrm>
            <a:off x="1104950" y="1052591"/>
            <a:ext cx="5144100" cy="17331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0000"/>
              </a:buClr>
              <a:buFont typeface="Arial"/>
              <a:buNone/>
            </a:pPr>
            <a:r>
              <a:rPr lang="en-US" sz="3200" b="1" dirty="0">
                <a:latin typeface="Avenir Black" panose="02000503020000020003" pitchFamily="2" charset="0"/>
                <a:ea typeface="Impact"/>
                <a:cs typeface="Impact"/>
                <a:sym typeface="Impact"/>
              </a:rPr>
              <a:t>How can we, the Body of Christ, do more for the widows in our community?</a:t>
            </a:r>
            <a:endParaRPr sz="2200" b="1" dirty="0">
              <a:solidFill>
                <a:srgbClr val="000000"/>
              </a:solidFill>
              <a:latin typeface="Avenir Black" panose="02000503020000020003" pitchFamily="2" charset="0"/>
              <a:ea typeface="Impact"/>
              <a:cs typeface="Impact"/>
              <a:sym typeface="Impact"/>
            </a:endParaRPr>
          </a:p>
        </p:txBody>
      </p:sp>
      <p:sp>
        <p:nvSpPr>
          <p:cNvPr id="292" name="Google Shape;292;p3"/>
          <p:cNvSpPr txBox="1"/>
          <p:nvPr/>
        </p:nvSpPr>
        <p:spPr>
          <a:xfrm>
            <a:off x="628700" y="2321574"/>
            <a:ext cx="6096600" cy="374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i="0" u="none" strike="noStrike" cap="none" dirty="0">
                <a:solidFill>
                  <a:schemeClr val="dk1"/>
                </a:solidFill>
                <a:latin typeface="Avenir Book" panose="02000503020000020003" pitchFamily="2" charset="0"/>
                <a:ea typeface="Montserrat"/>
                <a:cs typeface="Montserrat"/>
                <a:sym typeface="Montserrat"/>
              </a:rPr>
              <a:t>The Bible commands us to “plead for the widow”.  Too often, the perception is that once a funeral is over and a widow appears to have regained normality in her life, no need exists for her care.  Nothing can be further from the truth. </a:t>
            </a:r>
            <a:endParaRPr sz="2600" i="0" u="none" strike="noStrike" cap="none" dirty="0">
              <a:solidFill>
                <a:schemeClr val="dk1"/>
              </a:solidFill>
              <a:latin typeface="Avenir Book" panose="02000503020000020003" pitchFamily="2" charset="0"/>
              <a:ea typeface="Montserrat"/>
              <a:cs typeface="Montserrat"/>
              <a:sym typeface="Montserrat"/>
            </a:endParaRPr>
          </a:p>
        </p:txBody>
      </p:sp>
      <p:sp>
        <p:nvSpPr>
          <p:cNvPr id="293" name="Google Shape;293;p3"/>
          <p:cNvSpPr txBox="1"/>
          <p:nvPr/>
        </p:nvSpPr>
        <p:spPr>
          <a:xfrm>
            <a:off x="9524500" y="6701299"/>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r"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pic>
        <p:nvPicPr>
          <p:cNvPr id="294" name="Google Shape;294;p3"/>
          <p:cNvPicPr preferRelativeResize="0"/>
          <p:nvPr/>
        </p:nvPicPr>
        <p:blipFill>
          <a:blip r:embed="rId3">
            <a:alphaModFix/>
          </a:blip>
          <a:stretch>
            <a:fillRect/>
          </a:stretch>
        </p:blipFill>
        <p:spPr>
          <a:xfrm>
            <a:off x="7782150" y="1706500"/>
            <a:ext cx="3273575" cy="43647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bc261b557b_0_1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a:latin typeface="Avenir Book" panose="02000503020000020003" pitchFamily="2" charset="0"/>
              </a:rPr>
              <a:t> </a:t>
            </a:r>
            <a:endParaRPr>
              <a:latin typeface="Avenir Book" panose="02000503020000020003" pitchFamily="2" charset="0"/>
            </a:endParaRPr>
          </a:p>
        </p:txBody>
      </p:sp>
      <p:sp>
        <p:nvSpPr>
          <p:cNvPr id="301" name="Google Shape;301;g2bc261b557b_0_12"/>
          <p:cNvSpPr txBox="1"/>
          <p:nvPr/>
        </p:nvSpPr>
        <p:spPr>
          <a:xfrm>
            <a:off x="8055775" y="2645850"/>
            <a:ext cx="3228000" cy="1385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i="0" u="none" strike="noStrike" cap="none">
                <a:solidFill>
                  <a:schemeClr val="dk1"/>
                </a:solidFill>
                <a:latin typeface="Avenir Book" panose="02000503020000020003" pitchFamily="2" charset="0"/>
                <a:ea typeface="Montserrat"/>
                <a:cs typeface="Montserrat"/>
                <a:sym typeface="Montserrat"/>
              </a:rPr>
              <a:t>“I will not go to a movie or out to dinner by myself.” </a:t>
            </a:r>
            <a:endParaRPr sz="2200">
              <a:latin typeface="Avenir Book" panose="02000503020000020003" pitchFamily="2" charset="0"/>
              <a:ea typeface="Montserrat"/>
              <a:cs typeface="Montserrat"/>
              <a:sym typeface="Montserrat"/>
            </a:endParaRPr>
          </a:p>
        </p:txBody>
      </p:sp>
      <p:sp>
        <p:nvSpPr>
          <p:cNvPr id="302" name="Google Shape;302;g2bc261b557b_0_12"/>
          <p:cNvSpPr txBox="1"/>
          <p:nvPr/>
        </p:nvSpPr>
        <p:spPr>
          <a:xfrm>
            <a:off x="310300" y="2645850"/>
            <a:ext cx="4070700" cy="523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dk1"/>
                </a:solidFill>
                <a:latin typeface="Avenir Book" panose="02000503020000020003" pitchFamily="2" charset="0"/>
                <a:ea typeface="Montserrat"/>
                <a:cs typeface="Montserrat"/>
                <a:sym typeface="Montserrat"/>
              </a:rPr>
              <a:t>“It is difficult to cook for one.”</a:t>
            </a:r>
            <a:endParaRPr sz="2200">
              <a:latin typeface="Avenir Book" panose="02000503020000020003" pitchFamily="2" charset="0"/>
              <a:ea typeface="Montserrat"/>
              <a:cs typeface="Montserrat"/>
              <a:sym typeface="Montserrat"/>
            </a:endParaRPr>
          </a:p>
        </p:txBody>
      </p:sp>
      <p:sp>
        <p:nvSpPr>
          <p:cNvPr id="303" name="Google Shape;303;g2bc261b557b_0_12"/>
          <p:cNvSpPr txBox="1"/>
          <p:nvPr/>
        </p:nvSpPr>
        <p:spPr>
          <a:xfrm>
            <a:off x="4381000" y="354425"/>
            <a:ext cx="3436500" cy="3531000"/>
          </a:xfrm>
          <a:prstGeom prst="rect">
            <a:avLst/>
          </a:prstGeom>
          <a:noFill/>
          <a:ln w="28575" cap="flat" cmpd="sng">
            <a:solidFill>
              <a:srgbClr val="00000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700" b="1" i="1" dirty="0">
                <a:solidFill>
                  <a:schemeClr val="dk1"/>
                </a:solidFill>
                <a:latin typeface="Avenir Black Oblique" panose="02000503020000020003" pitchFamily="2" charset="0"/>
                <a:ea typeface="Impact"/>
                <a:cs typeface="Impact"/>
                <a:sym typeface="Impact"/>
              </a:rPr>
              <a:t>The following quotes come from Stand in the Gap Widows. </a:t>
            </a:r>
            <a:endParaRPr sz="3700" b="1" i="1" dirty="0">
              <a:solidFill>
                <a:schemeClr val="dk1"/>
              </a:solidFill>
              <a:latin typeface="Avenir Black Oblique" panose="02000503020000020003" pitchFamily="2" charset="0"/>
              <a:ea typeface="Impact"/>
              <a:cs typeface="Impact"/>
              <a:sym typeface="Impact"/>
            </a:endParaRPr>
          </a:p>
        </p:txBody>
      </p:sp>
      <p:sp>
        <p:nvSpPr>
          <p:cNvPr id="304" name="Google Shape;304;g2bc261b557b_0_12"/>
          <p:cNvSpPr txBox="1"/>
          <p:nvPr/>
        </p:nvSpPr>
        <p:spPr>
          <a:xfrm>
            <a:off x="7865700" y="560650"/>
            <a:ext cx="3303600" cy="1600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dk1"/>
                </a:solidFill>
                <a:latin typeface="Avenir Book" panose="02000503020000020003" pitchFamily="2" charset="0"/>
                <a:ea typeface="Montserrat"/>
                <a:cs typeface="Montserrat"/>
                <a:sym typeface="Montserrat"/>
              </a:rPr>
              <a:t>“Unless you are a widow, you can not understand the depth of this pain.”</a:t>
            </a:r>
            <a:endParaRPr sz="2200">
              <a:latin typeface="Avenir Book" panose="02000503020000020003" pitchFamily="2" charset="0"/>
              <a:ea typeface="Montserrat"/>
              <a:cs typeface="Montserrat"/>
              <a:sym typeface="Montserrat"/>
            </a:endParaRPr>
          </a:p>
        </p:txBody>
      </p:sp>
      <p:sp>
        <p:nvSpPr>
          <p:cNvPr id="305" name="Google Shape;305;g2bc261b557b_0_12"/>
          <p:cNvSpPr txBox="1"/>
          <p:nvPr/>
        </p:nvSpPr>
        <p:spPr>
          <a:xfrm flipH="1">
            <a:off x="8055776" y="4439199"/>
            <a:ext cx="3228000" cy="2051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dirty="0">
                <a:solidFill>
                  <a:schemeClr val="dk1"/>
                </a:solidFill>
                <a:latin typeface="Avenir Book" panose="02000503020000020003" pitchFamily="2" charset="0"/>
                <a:ea typeface="Montserrat"/>
                <a:cs typeface="Montserrat"/>
                <a:sym typeface="Montserrat"/>
              </a:rPr>
              <a:t>“I would love to have other widow friends to walk along side with through our grief journey.”</a:t>
            </a:r>
            <a:endParaRPr sz="2200" dirty="0">
              <a:latin typeface="Avenir Book" panose="02000503020000020003" pitchFamily="2" charset="0"/>
              <a:ea typeface="Montserrat"/>
              <a:cs typeface="Montserrat"/>
              <a:sym typeface="Montserrat"/>
            </a:endParaRPr>
          </a:p>
        </p:txBody>
      </p:sp>
      <p:sp>
        <p:nvSpPr>
          <p:cNvPr id="306" name="Google Shape;306;g2bc261b557b_0_12"/>
          <p:cNvSpPr txBox="1"/>
          <p:nvPr/>
        </p:nvSpPr>
        <p:spPr>
          <a:xfrm>
            <a:off x="839800" y="3757500"/>
            <a:ext cx="3526800" cy="1872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dk1"/>
                </a:solidFill>
                <a:latin typeface="Avenir Book" panose="02000503020000020003" pitchFamily="2" charset="0"/>
                <a:ea typeface="Montserrat"/>
                <a:cs typeface="Montserrat"/>
                <a:sym typeface="Montserrat"/>
              </a:rPr>
              <a:t>“The cards, the calls, the visits all stopped after a few months.  No one said it to my face, but they had moved on with their lives.”</a:t>
            </a:r>
            <a:endParaRPr sz="800">
              <a:latin typeface="Avenir Book" panose="02000503020000020003" pitchFamily="2" charset="0"/>
              <a:ea typeface="Montserrat"/>
              <a:cs typeface="Montserrat"/>
              <a:sym typeface="Montserrat"/>
            </a:endParaRPr>
          </a:p>
        </p:txBody>
      </p:sp>
      <p:sp>
        <p:nvSpPr>
          <p:cNvPr id="307" name="Google Shape;307;g2bc261b557b_0_12"/>
          <p:cNvSpPr txBox="1"/>
          <p:nvPr/>
        </p:nvSpPr>
        <p:spPr>
          <a:xfrm>
            <a:off x="4771900" y="4181800"/>
            <a:ext cx="3228000" cy="2430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200">
                <a:solidFill>
                  <a:schemeClr val="dk1"/>
                </a:solidFill>
                <a:latin typeface="Avenir Book" panose="02000503020000020003" pitchFamily="2" charset="0"/>
                <a:ea typeface="Montserrat"/>
                <a:cs typeface="Montserrat"/>
                <a:sym typeface="Montserrat"/>
              </a:rPr>
              <a:t>  “The worst days of    </a:t>
            </a:r>
            <a:endParaRPr sz="2200">
              <a:solidFill>
                <a:schemeClr val="dk1"/>
              </a:solidFill>
              <a:latin typeface="Avenir Book" panose="02000503020000020003" pitchFamily="2" charset="0"/>
              <a:ea typeface="Montserrat"/>
              <a:cs typeface="Montserrat"/>
              <a:sym typeface="Montserrat"/>
            </a:endParaRPr>
          </a:p>
          <a:p>
            <a:pPr marL="0" marR="0" lvl="0" indent="0" algn="ctr" rtl="0">
              <a:spcBef>
                <a:spcPts val="0"/>
              </a:spcBef>
              <a:spcAft>
                <a:spcPts val="0"/>
              </a:spcAft>
              <a:buNone/>
            </a:pPr>
            <a:r>
              <a:rPr lang="en-US" sz="2200">
                <a:solidFill>
                  <a:schemeClr val="dk1"/>
                </a:solidFill>
                <a:latin typeface="Avenir Book" panose="02000503020000020003" pitchFamily="2" charset="0"/>
                <a:ea typeface="Montserrat"/>
                <a:cs typeface="Montserrat"/>
                <a:sym typeface="Montserrat"/>
              </a:rPr>
              <a:t>my year are:”</a:t>
            </a:r>
            <a:endParaRPr sz="2200">
              <a:solidFill>
                <a:schemeClr val="dk1"/>
              </a:solidFill>
              <a:latin typeface="Avenir Book" panose="02000503020000020003" pitchFamily="2" charset="0"/>
              <a:ea typeface="Montserrat"/>
              <a:cs typeface="Montserrat"/>
              <a:sym typeface="Montserrat"/>
            </a:endParaRPr>
          </a:p>
          <a:p>
            <a:pPr marL="0" marR="0" lvl="0" indent="0" algn="ctr" rtl="0">
              <a:spcBef>
                <a:spcPts val="0"/>
              </a:spcBef>
              <a:spcAft>
                <a:spcPts val="0"/>
              </a:spcAft>
              <a:buNone/>
            </a:pPr>
            <a:endParaRPr sz="1000">
              <a:solidFill>
                <a:schemeClr val="dk1"/>
              </a:solidFill>
              <a:latin typeface="Avenir Book" panose="02000503020000020003" pitchFamily="2" charset="0"/>
              <a:ea typeface="Montserrat"/>
              <a:cs typeface="Montserrat"/>
              <a:sym typeface="Montserrat"/>
            </a:endParaRPr>
          </a:p>
          <a:p>
            <a:pPr marL="457200" marR="0" lvl="0" indent="-349250" algn="l" rtl="0">
              <a:spcBef>
                <a:spcPts val="0"/>
              </a:spcBef>
              <a:spcAft>
                <a:spcPts val="0"/>
              </a:spcAft>
              <a:buClr>
                <a:schemeClr val="accent3"/>
              </a:buClr>
              <a:buSzPts val="1900"/>
              <a:buFont typeface="Montserrat"/>
              <a:buChar char="●"/>
            </a:pPr>
            <a:r>
              <a:rPr lang="en-US" sz="1900">
                <a:solidFill>
                  <a:schemeClr val="dk1"/>
                </a:solidFill>
                <a:latin typeface="Avenir Book" panose="02000503020000020003" pitchFamily="2" charset="0"/>
                <a:ea typeface="Montserrat"/>
                <a:cs typeface="Montserrat"/>
                <a:sym typeface="Montserrat"/>
              </a:rPr>
              <a:t>My husband’s</a:t>
            </a:r>
            <a:endParaRPr sz="1900">
              <a:solidFill>
                <a:schemeClr val="dk1"/>
              </a:solidFill>
              <a:latin typeface="Avenir Book" panose="02000503020000020003" pitchFamily="2" charset="0"/>
              <a:ea typeface="Montserrat"/>
              <a:cs typeface="Montserrat"/>
              <a:sym typeface="Montserrat"/>
            </a:endParaRPr>
          </a:p>
          <a:p>
            <a:pPr marL="0" marR="0" lvl="0" indent="0" algn="l" rtl="0">
              <a:spcBef>
                <a:spcPts val="0"/>
              </a:spcBef>
              <a:spcAft>
                <a:spcPts val="0"/>
              </a:spcAft>
              <a:buNone/>
            </a:pPr>
            <a:r>
              <a:rPr lang="en-US" sz="1900">
                <a:solidFill>
                  <a:schemeClr val="dk1"/>
                </a:solidFill>
                <a:latin typeface="Avenir Book" panose="02000503020000020003" pitchFamily="2" charset="0"/>
                <a:ea typeface="Montserrat"/>
                <a:cs typeface="Montserrat"/>
                <a:sym typeface="Montserrat"/>
              </a:rPr>
              <a:t>       Heavenly Birthday</a:t>
            </a:r>
            <a:endParaRPr sz="1900">
              <a:latin typeface="Avenir Book" panose="02000503020000020003" pitchFamily="2" charset="0"/>
              <a:ea typeface="Montserrat"/>
              <a:cs typeface="Montserrat"/>
              <a:sym typeface="Montserrat"/>
            </a:endParaRPr>
          </a:p>
          <a:p>
            <a:pPr marL="457200" marR="0" lvl="0" indent="-349250" algn="l" rtl="0">
              <a:spcBef>
                <a:spcPts val="0"/>
              </a:spcBef>
              <a:spcAft>
                <a:spcPts val="0"/>
              </a:spcAft>
              <a:buClr>
                <a:schemeClr val="accent3"/>
              </a:buClr>
              <a:buSzPts val="1900"/>
              <a:buFont typeface="Montserrat"/>
              <a:buChar char="●"/>
            </a:pPr>
            <a:r>
              <a:rPr lang="en-US" sz="1900">
                <a:solidFill>
                  <a:schemeClr val="dk1"/>
                </a:solidFill>
                <a:latin typeface="Avenir Book" panose="02000503020000020003" pitchFamily="2" charset="0"/>
                <a:ea typeface="Montserrat"/>
                <a:cs typeface="Montserrat"/>
                <a:sym typeface="Montserrat"/>
              </a:rPr>
              <a:t>Our Anniversary</a:t>
            </a:r>
            <a:endParaRPr sz="1900">
              <a:latin typeface="Avenir Book" panose="02000503020000020003" pitchFamily="2" charset="0"/>
              <a:ea typeface="Montserrat"/>
              <a:cs typeface="Montserrat"/>
              <a:sym typeface="Montserrat"/>
            </a:endParaRPr>
          </a:p>
          <a:p>
            <a:pPr marL="457200" marR="0" lvl="0" indent="-349250" algn="l" rtl="0">
              <a:spcBef>
                <a:spcPts val="0"/>
              </a:spcBef>
              <a:spcAft>
                <a:spcPts val="0"/>
              </a:spcAft>
              <a:buClr>
                <a:schemeClr val="accent3"/>
              </a:buClr>
              <a:buSzPts val="1900"/>
              <a:buFont typeface="Montserrat"/>
              <a:buChar char="●"/>
            </a:pPr>
            <a:r>
              <a:rPr lang="en-US" sz="1900">
                <a:solidFill>
                  <a:schemeClr val="dk1"/>
                </a:solidFill>
                <a:latin typeface="Avenir Book" panose="02000503020000020003" pitchFamily="2" charset="0"/>
                <a:ea typeface="Montserrat"/>
                <a:cs typeface="Montserrat"/>
                <a:sym typeface="Montserrat"/>
              </a:rPr>
              <a:t>Valentine’s Day</a:t>
            </a:r>
            <a:endParaRPr sz="1900">
              <a:latin typeface="Avenir Book" panose="02000503020000020003" pitchFamily="2" charset="0"/>
              <a:ea typeface="Montserrat"/>
              <a:cs typeface="Montserrat"/>
              <a:sym typeface="Montserrat"/>
            </a:endParaRPr>
          </a:p>
          <a:p>
            <a:pPr marL="457200" marR="0" lvl="0" indent="-349250" algn="l" rtl="0">
              <a:spcBef>
                <a:spcPts val="0"/>
              </a:spcBef>
              <a:spcAft>
                <a:spcPts val="0"/>
              </a:spcAft>
              <a:buClr>
                <a:schemeClr val="accent3"/>
              </a:buClr>
              <a:buSzPts val="1900"/>
              <a:buFont typeface="Montserrat"/>
              <a:buChar char="●"/>
            </a:pPr>
            <a:r>
              <a:rPr lang="en-US" sz="1900">
                <a:solidFill>
                  <a:schemeClr val="dk1"/>
                </a:solidFill>
                <a:latin typeface="Avenir Book" panose="02000503020000020003" pitchFamily="2" charset="0"/>
                <a:ea typeface="Montserrat"/>
                <a:cs typeface="Montserrat"/>
                <a:sym typeface="Montserrat"/>
              </a:rPr>
              <a:t>Christmas</a:t>
            </a:r>
            <a:endParaRPr sz="1900">
              <a:latin typeface="Avenir Book" panose="02000503020000020003" pitchFamily="2" charset="0"/>
              <a:ea typeface="Montserrat"/>
              <a:cs typeface="Montserrat"/>
              <a:sym typeface="Montserrat"/>
            </a:endParaRPr>
          </a:p>
        </p:txBody>
      </p:sp>
      <p:sp>
        <p:nvSpPr>
          <p:cNvPr id="308" name="Google Shape;308;g2bc261b557b_0_12"/>
          <p:cNvSpPr txBox="1"/>
          <p:nvPr/>
        </p:nvSpPr>
        <p:spPr>
          <a:xfrm>
            <a:off x="310300" y="457200"/>
            <a:ext cx="3932100" cy="198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dirty="0">
                <a:solidFill>
                  <a:schemeClr val="dk1"/>
                </a:solidFill>
                <a:latin typeface="Avenir Book" panose="02000503020000020003" pitchFamily="2" charset="0"/>
                <a:ea typeface="Montserrat"/>
                <a:cs typeface="Montserrat"/>
                <a:sym typeface="Montserrat"/>
              </a:rPr>
              <a:t>“The most loving thing you can do for me is to remember my husband and share your memories of him.”</a:t>
            </a:r>
            <a:endParaRPr sz="2200" dirty="0">
              <a:latin typeface="Avenir Book" panose="02000503020000020003" pitchFamily="2" charset="0"/>
              <a:ea typeface="Montserrat"/>
              <a:cs typeface="Montserrat"/>
              <a:sym typeface="Montserrat"/>
            </a:endParaRPr>
          </a:p>
          <a:p>
            <a:pPr marL="0" marR="0" lvl="0" indent="0" algn="ctr" rtl="0">
              <a:spcBef>
                <a:spcPts val="0"/>
              </a:spcBef>
              <a:spcAft>
                <a:spcPts val="0"/>
              </a:spcAft>
              <a:buNone/>
            </a:pPr>
            <a:endParaRPr sz="2200" dirty="0">
              <a:solidFill>
                <a:schemeClr val="dk1"/>
              </a:solidFill>
              <a:latin typeface="Avenir Book" panose="02000503020000020003" pitchFamily="2" charset="0"/>
              <a:ea typeface="Avenir"/>
              <a:cs typeface="Avenir"/>
              <a:sym typeface="Avenir"/>
            </a:endParaRPr>
          </a:p>
        </p:txBody>
      </p:sp>
      <p:sp>
        <p:nvSpPr>
          <p:cNvPr id="309" name="Google Shape;309;g2bc261b557b_0_12"/>
          <p:cNvSpPr txBox="1"/>
          <p:nvPr/>
        </p:nvSpPr>
        <p:spPr>
          <a:xfrm>
            <a:off x="9524500" y="6692174"/>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r"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bc261b557b_0_39"/>
          <p:cNvSpPr/>
          <p:nvPr/>
        </p:nvSpPr>
        <p:spPr>
          <a:xfrm>
            <a:off x="1152600" y="2284032"/>
            <a:ext cx="9886800" cy="4167000"/>
          </a:xfrm>
          <a:prstGeom prst="rect">
            <a:avLst/>
          </a:prstGeom>
          <a:noFill/>
          <a:ln>
            <a:noFill/>
          </a:ln>
        </p:spPr>
        <p:txBody>
          <a:bodyPr spcFirstLastPara="1" wrap="square" lIns="91425" tIns="45700" rIns="91425" bIns="45700" anchor="t" anchorCtr="0">
            <a:noAutofit/>
          </a:bodyPr>
          <a:lstStyle/>
          <a:p>
            <a:pPr marL="457200" marR="0" lvl="0" indent="-361950" algn="l" rtl="0">
              <a:spcBef>
                <a:spcPts val="0"/>
              </a:spcBef>
              <a:spcAft>
                <a:spcPts val="0"/>
              </a:spcAft>
              <a:buClr>
                <a:schemeClr val="accent3"/>
              </a:buClr>
              <a:buSzPts val="2100"/>
              <a:buFont typeface="Montserrat"/>
              <a:buChar char="●"/>
            </a:pPr>
            <a:r>
              <a:rPr lang="en-US" sz="2100" dirty="0">
                <a:solidFill>
                  <a:srgbClr val="000000"/>
                </a:solidFill>
                <a:latin typeface="Avenir Book" panose="02000503020000020003" pitchFamily="2" charset="0"/>
                <a:ea typeface="Montserrat"/>
                <a:cs typeface="Montserrat"/>
                <a:sym typeface="Montserrat"/>
              </a:rPr>
              <a:t>Many widows feel like they are in a “fog” after their husband’s death. They often lose friendships, experience financial hardships and struggle with the tasks that were done by their husbands. The realities of life as a widow can be a daily reminder of the loss and bring long-term struggles.</a:t>
            </a:r>
            <a:endParaRPr sz="2100" dirty="0">
              <a:latin typeface="Avenir Book" panose="02000503020000020003" pitchFamily="2" charset="0"/>
              <a:ea typeface="Montserrat"/>
              <a:cs typeface="Montserrat"/>
              <a:sym typeface="Montserrat"/>
            </a:endParaRPr>
          </a:p>
          <a:p>
            <a:pPr marL="457200" marR="0" lvl="0" indent="0" algn="l" rtl="0">
              <a:spcBef>
                <a:spcPts val="0"/>
              </a:spcBef>
              <a:spcAft>
                <a:spcPts val="0"/>
              </a:spcAft>
              <a:buNone/>
            </a:pPr>
            <a:endParaRPr sz="2100" dirty="0">
              <a:latin typeface="Avenir Book" panose="02000503020000020003" pitchFamily="2" charset="0"/>
              <a:ea typeface="Montserrat"/>
              <a:cs typeface="Montserrat"/>
              <a:sym typeface="Montserrat"/>
            </a:endParaRPr>
          </a:p>
          <a:p>
            <a:pPr marL="457200" marR="0" lvl="0" indent="-361950" algn="l" rtl="0">
              <a:spcBef>
                <a:spcPts val="0"/>
              </a:spcBef>
              <a:spcAft>
                <a:spcPts val="0"/>
              </a:spcAft>
              <a:buClr>
                <a:schemeClr val="accent3"/>
              </a:buClr>
              <a:buSzPts val="2100"/>
              <a:buFont typeface="Montserrat"/>
              <a:buChar char="●"/>
            </a:pPr>
            <a:r>
              <a:rPr lang="en-US" sz="2100" dirty="0">
                <a:solidFill>
                  <a:srgbClr val="000000"/>
                </a:solidFill>
                <a:latin typeface="Avenir Book" panose="02000503020000020003" pitchFamily="2" charset="0"/>
                <a:ea typeface="Montserrat"/>
                <a:cs typeface="Montserrat"/>
                <a:sym typeface="Montserrat"/>
              </a:rPr>
              <a:t>Being a widow does not have to mean being alone. You can find community and support from your church and other widows on a similar journey</a:t>
            </a:r>
            <a:r>
              <a:rPr lang="en-US" sz="1100" dirty="0">
                <a:latin typeface="Avenir Book" panose="02000503020000020003" pitchFamily="2" charset="0"/>
                <a:ea typeface="Montserrat"/>
                <a:cs typeface="Montserrat"/>
                <a:sym typeface="Montserrat"/>
              </a:rPr>
              <a:t>. </a:t>
            </a:r>
            <a:endParaRPr sz="1100" dirty="0">
              <a:latin typeface="Avenir Book" panose="02000503020000020003" pitchFamily="2" charset="0"/>
              <a:ea typeface="Montserrat"/>
              <a:cs typeface="Montserrat"/>
              <a:sym typeface="Montserrat"/>
            </a:endParaRPr>
          </a:p>
          <a:p>
            <a:pPr marL="457200" marR="0" lvl="0" indent="0" algn="l" rtl="0">
              <a:spcBef>
                <a:spcPts val="0"/>
              </a:spcBef>
              <a:spcAft>
                <a:spcPts val="0"/>
              </a:spcAft>
              <a:buNone/>
            </a:pPr>
            <a:endParaRPr sz="2100" dirty="0">
              <a:latin typeface="Avenir Book" panose="02000503020000020003" pitchFamily="2" charset="0"/>
              <a:ea typeface="Montserrat"/>
              <a:cs typeface="Montserrat"/>
              <a:sym typeface="Montserrat"/>
            </a:endParaRPr>
          </a:p>
          <a:p>
            <a:pPr marL="457200" marR="0" lvl="0" indent="-361950" algn="l" rtl="0">
              <a:spcBef>
                <a:spcPts val="0"/>
              </a:spcBef>
              <a:spcAft>
                <a:spcPts val="0"/>
              </a:spcAft>
              <a:buClr>
                <a:schemeClr val="accent3"/>
              </a:buClr>
              <a:buSzPts val="2100"/>
              <a:buFont typeface="Avenir"/>
              <a:buChar char="●"/>
            </a:pPr>
            <a:r>
              <a:rPr lang="en-US" sz="2100" dirty="0">
                <a:solidFill>
                  <a:srgbClr val="000000"/>
                </a:solidFill>
                <a:latin typeface="Avenir Book" panose="02000503020000020003" pitchFamily="2" charset="0"/>
                <a:ea typeface="Montserrat"/>
                <a:cs typeface="Montserrat"/>
                <a:sym typeface="Montserrat"/>
              </a:rPr>
              <a:t>Your church and volunteers can help by hosting social gatherings, providing home and car care maintenance, a freezer meal ministry, or facilitating small groups </a:t>
            </a:r>
            <a:r>
              <a:rPr lang="en-US" sz="2100" dirty="0">
                <a:latin typeface="Avenir Book" panose="02000503020000020003" pitchFamily="2" charset="0"/>
                <a:ea typeface="Montserrat"/>
                <a:cs typeface="Montserrat"/>
                <a:sym typeface="Montserrat"/>
              </a:rPr>
              <a:t>for</a:t>
            </a:r>
            <a:r>
              <a:rPr lang="en-US" sz="2100" dirty="0">
                <a:solidFill>
                  <a:srgbClr val="000000"/>
                </a:solidFill>
                <a:latin typeface="Avenir Book" panose="02000503020000020003" pitchFamily="2" charset="0"/>
                <a:ea typeface="Montserrat"/>
                <a:cs typeface="Montserrat"/>
                <a:sym typeface="Montserrat"/>
              </a:rPr>
              <a:t> widows.</a:t>
            </a:r>
            <a:br>
              <a:rPr lang="en-US" sz="2400" dirty="0">
                <a:solidFill>
                  <a:srgbClr val="0D1A23"/>
                </a:solidFill>
                <a:latin typeface="Avenir Book" panose="02000503020000020003" pitchFamily="2" charset="0"/>
                <a:ea typeface="Montserrat"/>
                <a:cs typeface="Montserrat"/>
                <a:sym typeface="Montserrat"/>
              </a:rPr>
            </a:br>
            <a:endParaRPr sz="2400" dirty="0">
              <a:solidFill>
                <a:srgbClr val="0D1A23"/>
              </a:solidFill>
              <a:latin typeface="Avenir Book" panose="02000503020000020003" pitchFamily="2" charset="0"/>
              <a:ea typeface="Montserrat"/>
              <a:cs typeface="Montserrat"/>
              <a:sym typeface="Montserrat"/>
            </a:endParaRPr>
          </a:p>
        </p:txBody>
      </p:sp>
      <p:sp>
        <p:nvSpPr>
          <p:cNvPr id="316" name="Google Shape;316;g2bc261b557b_0_39"/>
          <p:cNvSpPr txBox="1"/>
          <p:nvPr/>
        </p:nvSpPr>
        <p:spPr>
          <a:xfrm>
            <a:off x="1495441" y="406968"/>
            <a:ext cx="9201118" cy="254478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sz="3800" b="1" dirty="0">
                <a:solidFill>
                  <a:srgbClr val="0D1A23"/>
                </a:solidFill>
                <a:latin typeface="Avenir Black" panose="02000503020000020003" pitchFamily="2" charset="0"/>
                <a:ea typeface="Impact"/>
                <a:cs typeface="Impact"/>
                <a:sym typeface="Impact"/>
              </a:rPr>
              <a:t>WHY A WIDOW MINISTRY</a:t>
            </a:r>
          </a:p>
          <a:p>
            <a:pPr marL="342900" lvl="0" indent="-342900" algn="ctr" rtl="0">
              <a:spcBef>
                <a:spcPts val="0"/>
              </a:spcBef>
              <a:spcAft>
                <a:spcPts val="0"/>
              </a:spcAft>
              <a:buClr>
                <a:srgbClr val="000000"/>
              </a:buClr>
              <a:buFont typeface="Arial" panose="020B0604020202020204" pitchFamily="34" charset="0"/>
              <a:buChar char="•"/>
            </a:pPr>
            <a:r>
              <a:rPr lang="en-US" sz="1600" b="1" dirty="0">
                <a:solidFill>
                  <a:srgbClr val="0D1A23"/>
                </a:solidFill>
                <a:latin typeface="Avenir Book" panose="02000503020000020003" pitchFamily="2" charset="0"/>
                <a:ea typeface="Montserrat"/>
                <a:cs typeface="Montserrat"/>
                <a:sym typeface="Montserrat"/>
              </a:rPr>
              <a:t>The Bible implores us!</a:t>
            </a:r>
          </a:p>
          <a:p>
            <a:pPr marL="342900" lvl="0" indent="-342900" algn="ctr" rtl="0">
              <a:spcBef>
                <a:spcPts val="0"/>
              </a:spcBef>
              <a:spcAft>
                <a:spcPts val="0"/>
              </a:spcAft>
              <a:buClr>
                <a:srgbClr val="000000"/>
              </a:buClr>
              <a:buFont typeface="Arial" panose="020B0604020202020204" pitchFamily="34" charset="0"/>
              <a:buChar char="•"/>
            </a:pPr>
            <a:r>
              <a:rPr lang="en-US" sz="1600" b="1" dirty="0">
                <a:solidFill>
                  <a:schemeClr val="accent3"/>
                </a:solidFill>
                <a:latin typeface="Avenir Book" panose="02000503020000020003" pitchFamily="2" charset="0"/>
                <a:ea typeface="Montserrat"/>
                <a:cs typeface="Montserrat"/>
                <a:sym typeface="Montserrat"/>
              </a:rPr>
              <a:t>*</a:t>
            </a:r>
            <a:r>
              <a:rPr lang="en-US" sz="1600" b="1" dirty="0">
                <a:solidFill>
                  <a:srgbClr val="0D1A23"/>
                </a:solidFill>
                <a:latin typeface="Avenir Book" panose="02000503020000020003" pitchFamily="2" charset="0"/>
                <a:ea typeface="Montserrat"/>
                <a:cs typeface="Montserrat"/>
                <a:sym typeface="Montserrat"/>
              </a:rPr>
              <a:t> Your church cares</a:t>
            </a:r>
          </a:p>
          <a:p>
            <a:pPr marL="342900" lvl="0" indent="-342900" algn="ctr" rtl="0">
              <a:spcBef>
                <a:spcPts val="0"/>
              </a:spcBef>
              <a:spcAft>
                <a:spcPts val="0"/>
              </a:spcAft>
              <a:buClr>
                <a:srgbClr val="000000"/>
              </a:buClr>
              <a:buFont typeface="Arial" panose="020B0604020202020204" pitchFamily="34" charset="0"/>
              <a:buChar char="•"/>
            </a:pPr>
            <a:r>
              <a:rPr lang="en-US" sz="1600" b="1" dirty="0">
                <a:solidFill>
                  <a:schemeClr val="accent2"/>
                </a:solidFill>
                <a:latin typeface="Avenir Book" panose="02000503020000020003" pitchFamily="2" charset="0"/>
                <a:ea typeface="Montserrat"/>
                <a:cs typeface="Montserrat"/>
                <a:sym typeface="Montserrat"/>
              </a:rPr>
              <a:t>*</a:t>
            </a:r>
            <a:r>
              <a:rPr lang="en-US" sz="1600" b="1" dirty="0">
                <a:solidFill>
                  <a:srgbClr val="0D1A23"/>
                </a:solidFill>
                <a:latin typeface="Avenir Book" panose="02000503020000020003" pitchFamily="2" charset="0"/>
                <a:ea typeface="Montserrat"/>
                <a:cs typeface="Montserrat"/>
                <a:sym typeface="Montserrat"/>
              </a:rPr>
              <a:t>You are seen</a:t>
            </a:r>
          </a:p>
          <a:p>
            <a:pPr marL="342900" lvl="0" indent="-342900" algn="ctr" rtl="0">
              <a:spcBef>
                <a:spcPts val="0"/>
              </a:spcBef>
              <a:spcAft>
                <a:spcPts val="0"/>
              </a:spcAft>
              <a:buClr>
                <a:srgbClr val="000000"/>
              </a:buClr>
              <a:buFont typeface="Arial" panose="020B0604020202020204" pitchFamily="34" charset="0"/>
              <a:buChar char="•"/>
            </a:pPr>
            <a:r>
              <a:rPr lang="en-US" sz="1600" b="1" dirty="0">
                <a:solidFill>
                  <a:schemeClr val="accent3"/>
                </a:solidFill>
                <a:latin typeface="Avenir Book" panose="02000503020000020003" pitchFamily="2" charset="0"/>
                <a:ea typeface="Montserrat"/>
                <a:cs typeface="Montserrat"/>
                <a:sym typeface="Montserrat"/>
              </a:rPr>
              <a:t>*</a:t>
            </a:r>
            <a:r>
              <a:rPr lang="en-US" sz="1600" b="1" dirty="0">
                <a:solidFill>
                  <a:srgbClr val="0D1A23"/>
                </a:solidFill>
                <a:latin typeface="Avenir Book" panose="02000503020000020003" pitchFamily="2" charset="0"/>
                <a:ea typeface="Montserrat"/>
                <a:cs typeface="Montserrat"/>
                <a:sym typeface="Montserrat"/>
              </a:rPr>
              <a:t>You are loved</a:t>
            </a:r>
            <a:endParaRPr sz="1600" b="1" dirty="0">
              <a:solidFill>
                <a:schemeClr val="dk1"/>
              </a:solidFill>
              <a:latin typeface="Avenir Book" panose="02000503020000020003" pitchFamily="2" charset="0"/>
              <a:ea typeface="Montserrat"/>
              <a:cs typeface="Montserrat"/>
              <a:sym typeface="Montserrat"/>
            </a:endParaRPr>
          </a:p>
        </p:txBody>
      </p:sp>
      <p:sp>
        <p:nvSpPr>
          <p:cNvPr id="317" name="Google Shape;317;g2bc261b557b_0_39"/>
          <p:cNvSpPr txBox="1"/>
          <p:nvPr/>
        </p:nvSpPr>
        <p:spPr>
          <a:xfrm>
            <a:off x="-775225" y="6646499"/>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r"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bc261b557b_0_56"/>
          <p:cNvSpPr txBox="1"/>
          <p:nvPr/>
        </p:nvSpPr>
        <p:spPr>
          <a:xfrm>
            <a:off x="9122700" y="6719549"/>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dirty="0">
                <a:solidFill>
                  <a:schemeClr val="dk1"/>
                </a:solidFill>
                <a:latin typeface="Calibri"/>
                <a:ea typeface="Calibri"/>
                <a:cs typeface="Calibri"/>
                <a:sym typeface="Calibri"/>
              </a:rPr>
              <a:t>© 2024 Stand in the Gap Ministries</a:t>
            </a:r>
            <a:endParaRPr sz="900"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
        <p:nvSpPr>
          <p:cNvPr id="324" name="Google Shape;324;g2bc261b557b_0_56"/>
          <p:cNvSpPr txBox="1"/>
          <p:nvPr/>
        </p:nvSpPr>
        <p:spPr>
          <a:xfrm>
            <a:off x="1261813" y="308073"/>
            <a:ext cx="9545297" cy="954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dk1"/>
                </a:solidFill>
                <a:latin typeface="Avenir Black" panose="02000503020000020003" pitchFamily="2" charset="0"/>
                <a:ea typeface="Impact"/>
                <a:cs typeface="Impact"/>
                <a:sym typeface="Impact"/>
              </a:rPr>
              <a:t>Stand in the Gap for Widows research suggests that widows may have the following needs:</a:t>
            </a:r>
            <a:endParaRPr sz="1800" b="1" dirty="0">
              <a:latin typeface="Avenir Black" panose="02000503020000020003" pitchFamily="2" charset="0"/>
              <a:ea typeface="Impact"/>
              <a:cs typeface="Impact"/>
              <a:sym typeface="Impact"/>
            </a:endParaRPr>
          </a:p>
        </p:txBody>
      </p:sp>
      <p:sp>
        <p:nvSpPr>
          <p:cNvPr id="325" name="Google Shape;325;g2bc261b557b_0_56"/>
          <p:cNvSpPr txBox="1"/>
          <p:nvPr/>
        </p:nvSpPr>
        <p:spPr>
          <a:xfrm>
            <a:off x="5066514" y="2090192"/>
            <a:ext cx="6390000" cy="2677616"/>
          </a:xfrm>
          <a:prstGeom prst="rect">
            <a:avLst/>
          </a:prstGeom>
          <a:noFill/>
          <a:ln>
            <a:noFill/>
          </a:ln>
        </p:spPr>
        <p:txBody>
          <a:bodyPr spcFirstLastPara="1" wrap="square" lIns="91425" tIns="45700" rIns="91425" bIns="45700" anchor="t" anchorCtr="0">
            <a:spAutoFit/>
          </a:bodyPr>
          <a:lstStyle/>
          <a:p>
            <a:pPr marL="457200" marR="0" lvl="0" indent="-381000" algn="l" rtl="0">
              <a:spcBef>
                <a:spcPts val="0"/>
              </a:spcBef>
              <a:spcAft>
                <a:spcPts val="0"/>
              </a:spcAft>
              <a:buClr>
                <a:schemeClr val="accent3"/>
              </a:buClr>
              <a:buSzPts val="2400"/>
              <a:buFont typeface="Montserrat"/>
              <a:buChar char="●"/>
            </a:pPr>
            <a:r>
              <a:rPr lang="en-US" sz="2400" b="1" u="sng" dirty="0">
                <a:solidFill>
                  <a:schemeClr val="dk1"/>
                </a:solidFill>
                <a:latin typeface="Avenir Heavy" panose="02000503020000020003" pitchFamily="2" charset="0"/>
                <a:ea typeface="Montserrat"/>
                <a:cs typeface="Montserrat"/>
                <a:sym typeface="Montserrat"/>
              </a:rPr>
              <a:t>Social</a:t>
            </a:r>
            <a:r>
              <a:rPr lang="en-US" sz="2400" dirty="0">
                <a:solidFill>
                  <a:schemeClr val="dk1"/>
                </a:solidFill>
                <a:latin typeface="Avenir Book" panose="02000503020000020003" pitchFamily="2" charset="0"/>
                <a:ea typeface="Montserrat"/>
                <a:cs typeface="Montserrat"/>
                <a:sym typeface="Montserrat"/>
              </a:rPr>
              <a:t> interactions with other widows.</a:t>
            </a:r>
            <a:endParaRPr sz="1000" dirty="0">
              <a:latin typeface="Avenir Book" panose="02000503020000020003" pitchFamily="2" charset="0"/>
              <a:ea typeface="Montserrat"/>
              <a:cs typeface="Montserrat"/>
              <a:sym typeface="Montserrat"/>
            </a:endParaRPr>
          </a:p>
          <a:p>
            <a:pPr marL="457200" marR="0" lvl="0" indent="-381000" algn="l" rtl="0">
              <a:spcBef>
                <a:spcPts val="0"/>
              </a:spcBef>
              <a:spcAft>
                <a:spcPts val="0"/>
              </a:spcAft>
              <a:buClr>
                <a:schemeClr val="accent3"/>
              </a:buClr>
              <a:buSzPts val="2400"/>
              <a:buFont typeface="Montserrat"/>
              <a:buChar char="●"/>
            </a:pPr>
            <a:r>
              <a:rPr lang="en-US" sz="2400" b="1" u="sng" dirty="0">
                <a:solidFill>
                  <a:schemeClr val="dk1"/>
                </a:solidFill>
                <a:latin typeface="Avenir Heavy" panose="02000503020000020003" pitchFamily="2" charset="0"/>
                <a:ea typeface="Montserrat"/>
                <a:cs typeface="Montserrat"/>
                <a:sym typeface="Montserrat"/>
              </a:rPr>
              <a:t>Small Groups</a:t>
            </a:r>
            <a:r>
              <a:rPr lang="en-US" sz="2400" b="1" dirty="0">
                <a:solidFill>
                  <a:schemeClr val="dk1"/>
                </a:solidFill>
                <a:latin typeface="Avenir Heavy" panose="02000503020000020003" pitchFamily="2" charset="0"/>
                <a:ea typeface="Montserrat"/>
                <a:cs typeface="Montserrat"/>
                <a:sym typeface="Montserrat"/>
              </a:rPr>
              <a:t> </a:t>
            </a:r>
            <a:r>
              <a:rPr lang="en-US" sz="2400" dirty="0">
                <a:solidFill>
                  <a:schemeClr val="dk1"/>
                </a:solidFill>
                <a:latin typeface="Avenir Book" panose="02000503020000020003" pitchFamily="2" charset="0"/>
                <a:ea typeface="Montserrat"/>
                <a:cs typeface="Montserrat"/>
                <a:sym typeface="Montserrat"/>
              </a:rPr>
              <a:t>of widows to walk their grief journey. </a:t>
            </a:r>
            <a:endParaRPr sz="1000" dirty="0">
              <a:latin typeface="Avenir Book" panose="02000503020000020003" pitchFamily="2" charset="0"/>
              <a:ea typeface="Montserrat"/>
              <a:cs typeface="Montserrat"/>
              <a:sym typeface="Montserrat"/>
            </a:endParaRPr>
          </a:p>
          <a:p>
            <a:pPr marL="457200" marR="0" lvl="0" indent="-381000" algn="l" rtl="0">
              <a:spcBef>
                <a:spcPts val="0"/>
              </a:spcBef>
              <a:spcAft>
                <a:spcPts val="0"/>
              </a:spcAft>
              <a:buClr>
                <a:schemeClr val="accent3"/>
              </a:buClr>
              <a:buSzPts val="2400"/>
              <a:buFont typeface="Montserrat"/>
              <a:buChar char="●"/>
            </a:pPr>
            <a:r>
              <a:rPr lang="en-US" sz="2400" b="1" u="sng" dirty="0">
                <a:solidFill>
                  <a:schemeClr val="dk1"/>
                </a:solidFill>
                <a:latin typeface="Avenir Heavy" panose="02000503020000020003" pitchFamily="2" charset="0"/>
                <a:ea typeface="Montserrat"/>
                <a:cs typeface="Montserrat"/>
                <a:sym typeface="Montserrat"/>
              </a:rPr>
              <a:t>Practical Help</a:t>
            </a:r>
            <a:r>
              <a:rPr lang="en-US" sz="2400" b="1" dirty="0">
                <a:solidFill>
                  <a:schemeClr val="dk1"/>
                </a:solidFill>
                <a:latin typeface="Avenir Heavy" panose="02000503020000020003" pitchFamily="2" charset="0"/>
                <a:ea typeface="Montserrat"/>
                <a:cs typeface="Montserrat"/>
                <a:sym typeface="Montserrat"/>
              </a:rPr>
              <a:t> </a:t>
            </a:r>
            <a:r>
              <a:rPr lang="en-US" sz="2400" dirty="0">
                <a:solidFill>
                  <a:schemeClr val="dk1"/>
                </a:solidFill>
                <a:latin typeface="Avenir Book" panose="02000503020000020003" pitchFamily="2" charset="0"/>
                <a:ea typeface="Montserrat"/>
                <a:cs typeface="Montserrat"/>
                <a:sym typeface="Montserrat"/>
              </a:rPr>
              <a:t>with freezer meals, home maintenance and car care needs.</a:t>
            </a:r>
            <a:endParaRPr sz="1000" dirty="0">
              <a:latin typeface="Avenir Book" panose="02000503020000020003" pitchFamily="2" charset="0"/>
              <a:ea typeface="Montserrat"/>
              <a:cs typeface="Montserrat"/>
              <a:sym typeface="Montserrat"/>
            </a:endParaRPr>
          </a:p>
          <a:p>
            <a:pPr marL="457200" marR="0" lvl="0" indent="-381000" algn="l" rtl="0">
              <a:spcBef>
                <a:spcPts val="0"/>
              </a:spcBef>
              <a:spcAft>
                <a:spcPts val="0"/>
              </a:spcAft>
              <a:buClr>
                <a:schemeClr val="accent3"/>
              </a:buClr>
              <a:buSzPts val="2400"/>
              <a:buFont typeface="Montserrat"/>
              <a:buChar char="●"/>
            </a:pPr>
            <a:r>
              <a:rPr lang="en-US" sz="2400" dirty="0">
                <a:solidFill>
                  <a:schemeClr val="dk1"/>
                </a:solidFill>
                <a:latin typeface="Avenir Book" panose="02000503020000020003" pitchFamily="2" charset="0"/>
                <a:ea typeface="Montserrat"/>
                <a:cs typeface="Montserrat"/>
                <a:sym typeface="Montserrat"/>
              </a:rPr>
              <a:t>To be remembered and ministered to through a </a:t>
            </a:r>
            <a:r>
              <a:rPr lang="en-US" sz="2400" b="1" u="sng" dirty="0">
                <a:solidFill>
                  <a:schemeClr val="dk1"/>
                </a:solidFill>
                <a:latin typeface="Avenir Book" panose="02000503020000020003" pitchFamily="2" charset="0"/>
                <a:ea typeface="Montserrat"/>
                <a:cs typeface="Montserrat"/>
                <a:sym typeface="Montserrat"/>
              </a:rPr>
              <a:t>Card &amp; Book Ministry</a:t>
            </a:r>
            <a:r>
              <a:rPr lang="en-US" sz="2400" u="sng" dirty="0">
                <a:solidFill>
                  <a:schemeClr val="dk1"/>
                </a:solidFill>
                <a:latin typeface="Avenir Book" panose="02000503020000020003" pitchFamily="2" charset="0"/>
                <a:ea typeface="Montserrat"/>
                <a:cs typeface="Montserrat"/>
                <a:sym typeface="Montserrat"/>
              </a:rPr>
              <a:t>.</a:t>
            </a:r>
            <a:endParaRPr sz="1000" dirty="0">
              <a:latin typeface="Avenir Book" panose="02000503020000020003" pitchFamily="2" charset="0"/>
              <a:ea typeface="Montserrat"/>
              <a:cs typeface="Montserrat"/>
              <a:sym typeface="Montserrat"/>
            </a:endParaRPr>
          </a:p>
        </p:txBody>
      </p:sp>
      <p:sp>
        <p:nvSpPr>
          <p:cNvPr id="326" name="Google Shape;326;g2bc261b557b_0_56"/>
          <p:cNvSpPr txBox="1"/>
          <p:nvPr/>
        </p:nvSpPr>
        <p:spPr>
          <a:xfrm>
            <a:off x="5466914" y="5097178"/>
            <a:ext cx="4984200" cy="646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accent3"/>
                </a:solidFill>
                <a:latin typeface="Avenir Book" panose="02000503020000020003" pitchFamily="2" charset="0"/>
                <a:ea typeface="Montserrat"/>
                <a:cs typeface="Montserrat"/>
                <a:sym typeface="Montserrat"/>
              </a:rPr>
              <a:t>**</a:t>
            </a:r>
            <a:r>
              <a:rPr lang="en-US" sz="1600" b="1" dirty="0">
                <a:solidFill>
                  <a:schemeClr val="dk1"/>
                </a:solidFill>
                <a:latin typeface="Avenir Book" panose="02000503020000020003" pitchFamily="2" charset="0"/>
                <a:ea typeface="Montserrat"/>
                <a:cs typeface="Montserrat"/>
                <a:sym typeface="Montserrat"/>
              </a:rPr>
              <a:t>Note:</a:t>
            </a:r>
            <a:r>
              <a:rPr lang="en-US" sz="1200" b="1" dirty="0">
                <a:latin typeface="Avenir Book" panose="02000503020000020003" pitchFamily="2" charset="0"/>
                <a:ea typeface="Montserrat"/>
                <a:cs typeface="Montserrat"/>
                <a:sym typeface="Montserrat"/>
              </a:rPr>
              <a:t> </a:t>
            </a:r>
            <a:r>
              <a:rPr lang="en-US" sz="1600" b="1" dirty="0">
                <a:latin typeface="Avenir Book" panose="02000503020000020003" pitchFamily="2" charset="0"/>
                <a:ea typeface="Montserrat"/>
                <a:cs typeface="Montserrat"/>
                <a:sym typeface="Montserrat"/>
              </a:rPr>
              <a:t>not</a:t>
            </a:r>
            <a:r>
              <a:rPr lang="en-US" sz="1600" b="1" dirty="0">
                <a:solidFill>
                  <a:schemeClr val="dk1"/>
                </a:solidFill>
                <a:latin typeface="Avenir Book" panose="02000503020000020003" pitchFamily="2" charset="0"/>
                <a:ea typeface="Montserrat"/>
                <a:cs typeface="Montserrat"/>
                <a:sym typeface="Montserrat"/>
              </a:rPr>
              <a:t> all will be done</a:t>
            </a:r>
            <a:r>
              <a:rPr lang="en-US" sz="1200" b="1" dirty="0">
                <a:latin typeface="Avenir Book" panose="02000503020000020003" pitchFamily="2" charset="0"/>
                <a:ea typeface="Montserrat"/>
                <a:cs typeface="Montserrat"/>
                <a:sym typeface="Montserrat"/>
              </a:rPr>
              <a:t> </a:t>
            </a:r>
            <a:r>
              <a:rPr lang="en-US" sz="1600" b="1" dirty="0">
                <a:solidFill>
                  <a:schemeClr val="dk1"/>
                </a:solidFill>
                <a:latin typeface="Avenir Book" panose="02000503020000020003" pitchFamily="2" charset="0"/>
                <a:ea typeface="Montserrat"/>
                <a:cs typeface="Montserrat"/>
                <a:sym typeface="Montserrat"/>
              </a:rPr>
              <a:t>immediately. </a:t>
            </a:r>
            <a:endParaRPr sz="1600" b="1" dirty="0">
              <a:solidFill>
                <a:schemeClr val="dk1"/>
              </a:solidFill>
              <a:latin typeface="Avenir Book" panose="02000503020000020003" pitchFamily="2" charset="0"/>
              <a:ea typeface="Montserrat"/>
              <a:cs typeface="Montserrat"/>
              <a:sym typeface="Montserrat"/>
            </a:endParaRPr>
          </a:p>
          <a:p>
            <a:pPr marL="0" marR="0" lvl="0" indent="0" algn="ctr" rtl="0">
              <a:spcBef>
                <a:spcPts val="0"/>
              </a:spcBef>
              <a:spcAft>
                <a:spcPts val="0"/>
              </a:spcAft>
              <a:buNone/>
            </a:pPr>
            <a:r>
              <a:rPr lang="en-US" sz="1600" b="1" dirty="0">
                <a:solidFill>
                  <a:schemeClr val="dk1"/>
                </a:solidFill>
                <a:latin typeface="Avenir Book" panose="02000503020000020003" pitchFamily="2" charset="0"/>
                <a:ea typeface="Montserrat"/>
                <a:cs typeface="Montserrat"/>
                <a:sym typeface="Montserrat"/>
              </a:rPr>
              <a:t>We want to know what you need!</a:t>
            </a:r>
            <a:r>
              <a:rPr lang="en-US" sz="1600" b="1" dirty="0">
                <a:solidFill>
                  <a:schemeClr val="accent3"/>
                </a:solidFill>
                <a:latin typeface="Avenir Book" panose="02000503020000020003" pitchFamily="2" charset="0"/>
                <a:ea typeface="Montserrat"/>
                <a:cs typeface="Montserrat"/>
                <a:sym typeface="Montserrat"/>
              </a:rPr>
              <a:t>**</a:t>
            </a:r>
            <a:endParaRPr sz="1200" b="1" dirty="0">
              <a:solidFill>
                <a:schemeClr val="accent3"/>
              </a:solidFill>
              <a:latin typeface="Avenir Book" panose="02000503020000020003" pitchFamily="2" charset="0"/>
              <a:ea typeface="Montserrat"/>
              <a:cs typeface="Montserrat"/>
              <a:sym typeface="Montserrat"/>
            </a:endParaRPr>
          </a:p>
        </p:txBody>
      </p:sp>
      <p:pic>
        <p:nvPicPr>
          <p:cNvPr id="327" name="Google Shape;327;g2bc261b557b_0_56"/>
          <p:cNvPicPr preferRelativeResize="0"/>
          <p:nvPr/>
        </p:nvPicPr>
        <p:blipFill>
          <a:blip r:embed="rId3">
            <a:alphaModFix/>
          </a:blip>
          <a:stretch>
            <a:fillRect/>
          </a:stretch>
        </p:blipFill>
        <p:spPr>
          <a:xfrm rot="-828556">
            <a:off x="25675" y="1632073"/>
            <a:ext cx="2472276" cy="3091244"/>
          </a:xfrm>
          <a:prstGeom prst="rect">
            <a:avLst/>
          </a:prstGeom>
          <a:noFill/>
          <a:ln>
            <a:noFill/>
          </a:ln>
        </p:spPr>
      </p:pic>
      <p:pic>
        <p:nvPicPr>
          <p:cNvPr id="328" name="Google Shape;328;g2bc261b557b_0_56"/>
          <p:cNvPicPr preferRelativeResize="0"/>
          <p:nvPr/>
        </p:nvPicPr>
        <p:blipFill>
          <a:blip r:embed="rId4">
            <a:alphaModFix/>
          </a:blip>
          <a:stretch>
            <a:fillRect/>
          </a:stretch>
        </p:blipFill>
        <p:spPr>
          <a:xfrm rot="1176630">
            <a:off x="2183104" y="1772136"/>
            <a:ext cx="2270734" cy="3027632"/>
          </a:xfrm>
          <a:prstGeom prst="rect">
            <a:avLst/>
          </a:prstGeom>
          <a:noFill/>
          <a:ln>
            <a:noFill/>
          </a:ln>
        </p:spPr>
      </p:pic>
      <p:pic>
        <p:nvPicPr>
          <p:cNvPr id="329" name="Google Shape;329;g2bc261b557b_0_56"/>
          <p:cNvPicPr preferRelativeResize="0"/>
          <p:nvPr/>
        </p:nvPicPr>
        <p:blipFill>
          <a:blip r:embed="rId5">
            <a:alphaModFix/>
          </a:blip>
          <a:stretch>
            <a:fillRect/>
          </a:stretch>
        </p:blipFill>
        <p:spPr>
          <a:xfrm rot="-910684">
            <a:off x="988758" y="4208808"/>
            <a:ext cx="3136832" cy="23526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bc261b557b_0_68"/>
          <p:cNvSpPr txBox="1"/>
          <p:nvPr/>
        </p:nvSpPr>
        <p:spPr>
          <a:xfrm>
            <a:off x="635685" y="520500"/>
            <a:ext cx="2374200" cy="1552500"/>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Social </a:t>
            </a:r>
            <a:endParaRPr sz="4100" i="1" dirty="0">
              <a:solidFill>
                <a:schemeClr val="dk1"/>
              </a:solidFill>
              <a:latin typeface="Avenir Light Oblique" panose="020B0402020203090204" pitchFamily="34" charset="77"/>
              <a:ea typeface="Pacifico"/>
              <a:cs typeface="Pacifico"/>
              <a:sym typeface="Pacifico"/>
            </a:endParaRPr>
          </a:p>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Ministry</a:t>
            </a:r>
            <a:endParaRPr sz="4100" i="1" dirty="0">
              <a:solidFill>
                <a:schemeClr val="dk1"/>
              </a:solidFill>
              <a:latin typeface="Avenir Light Oblique" panose="020B0402020203090204" pitchFamily="34" charset="77"/>
              <a:ea typeface="Pacifico"/>
              <a:cs typeface="Pacifico"/>
              <a:sym typeface="Pacifico"/>
            </a:endParaRPr>
          </a:p>
        </p:txBody>
      </p:sp>
      <p:sp>
        <p:nvSpPr>
          <p:cNvPr id="336" name="Google Shape;336;g2bc261b557b_0_68"/>
          <p:cNvSpPr txBox="1">
            <a:spLocks noGrp="1"/>
          </p:cNvSpPr>
          <p:nvPr>
            <p:ph type="body" idx="4294967295"/>
          </p:nvPr>
        </p:nvSpPr>
        <p:spPr>
          <a:xfrm>
            <a:off x="3383400" y="520500"/>
            <a:ext cx="7494600" cy="4477675"/>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Many widows feel alone and that no one understands. These events provide a time for community and meeting others that understand.</a:t>
            </a:r>
            <a:endParaRPr sz="2000" dirty="0">
              <a:latin typeface="Avenir Book" panose="02000503020000020003" pitchFamily="2" charset="0"/>
              <a:ea typeface="Montserrat"/>
              <a:cs typeface="Montserrat"/>
              <a:sym typeface="Montserrat"/>
            </a:endParaRPr>
          </a:p>
          <a:p>
            <a:pPr marL="457200" lvl="0" indent="0" algn="l" rtl="0">
              <a:lnSpc>
                <a:spcPct val="90000"/>
              </a:lnSpc>
              <a:spcBef>
                <a:spcPts val="0"/>
              </a:spcBef>
              <a:spcAft>
                <a:spcPts val="0"/>
              </a:spcAft>
              <a:buNone/>
            </a:pPr>
            <a:endParaRPr sz="2000" dirty="0">
              <a:latin typeface="Avenir Book" panose="02000503020000020003" pitchFamily="2" charset="0"/>
              <a:ea typeface="Montserrat"/>
              <a:cs typeface="Montserrat"/>
              <a:sym typeface="Montserrat"/>
            </a:endParaRPr>
          </a:p>
          <a:p>
            <a:pPr marL="457200" lvl="0" indent="-355600" algn="l" rtl="0">
              <a:lnSpc>
                <a:spcPct val="90000"/>
              </a:lnSpc>
              <a:spcBef>
                <a:spcPts val="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Having a strong network of support and a community bond fosters both emotional and physical health.  </a:t>
            </a:r>
            <a:endParaRPr sz="2000" dirty="0">
              <a:latin typeface="Avenir Book" panose="02000503020000020003" pitchFamily="2" charset="0"/>
              <a:ea typeface="Montserrat"/>
              <a:cs typeface="Montserrat"/>
              <a:sym typeface="Montserrat"/>
            </a:endParaRPr>
          </a:p>
          <a:p>
            <a:pPr marL="457200" lvl="0" indent="0" algn="l" rtl="0">
              <a:lnSpc>
                <a:spcPct val="90000"/>
              </a:lnSpc>
              <a:spcBef>
                <a:spcPts val="0"/>
              </a:spcBef>
              <a:spcAft>
                <a:spcPts val="0"/>
              </a:spcAft>
              <a:buNone/>
            </a:pPr>
            <a:endParaRPr sz="2000" dirty="0">
              <a:latin typeface="Avenir Book" panose="02000503020000020003" pitchFamily="2" charset="0"/>
              <a:ea typeface="Montserrat"/>
              <a:cs typeface="Montserrat"/>
              <a:sym typeface="Montserrat"/>
            </a:endParaRPr>
          </a:p>
          <a:p>
            <a:pPr marL="457200" lvl="0" indent="-355600" algn="l" rtl="0">
              <a:lnSpc>
                <a:spcPct val="90000"/>
              </a:lnSpc>
              <a:spcBef>
                <a:spcPts val="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A social ministry can consist of special dinners designed specifically for widows, group projects, frozen meal parties or events.</a:t>
            </a:r>
            <a:endParaRPr sz="2000" dirty="0">
              <a:latin typeface="Avenir Book" panose="02000503020000020003" pitchFamily="2" charset="0"/>
              <a:ea typeface="Montserrat"/>
              <a:cs typeface="Montserrat"/>
              <a:sym typeface="Montserrat"/>
            </a:endParaRPr>
          </a:p>
          <a:p>
            <a:pPr marL="457200" lvl="0" indent="0" algn="l" rtl="0">
              <a:lnSpc>
                <a:spcPct val="90000"/>
              </a:lnSpc>
              <a:spcBef>
                <a:spcPts val="0"/>
              </a:spcBef>
              <a:spcAft>
                <a:spcPts val="0"/>
              </a:spcAft>
              <a:buNone/>
            </a:pPr>
            <a:endParaRPr sz="2000" dirty="0">
              <a:latin typeface="Avenir Book" panose="02000503020000020003" pitchFamily="2" charset="0"/>
              <a:ea typeface="Montserrat"/>
              <a:cs typeface="Montserrat"/>
              <a:sym typeface="Montserrat"/>
            </a:endParaRPr>
          </a:p>
          <a:p>
            <a:pPr marL="457200" lvl="0" indent="-355600" algn="l" rtl="0">
              <a:lnSpc>
                <a:spcPct val="90000"/>
              </a:lnSpc>
              <a:spcBef>
                <a:spcPts val="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Every church does the social ministry a bit differently, but each time is an important opportunity to build community.</a:t>
            </a:r>
            <a:endParaRPr sz="2000" dirty="0">
              <a:latin typeface="Avenir Book" panose="02000503020000020003" pitchFamily="2" charset="0"/>
              <a:ea typeface="Montserrat"/>
              <a:cs typeface="Montserrat"/>
              <a:sym typeface="Montserrat"/>
            </a:endParaRPr>
          </a:p>
          <a:p>
            <a:pPr marL="457200" lvl="0" indent="0" algn="l" rtl="0">
              <a:lnSpc>
                <a:spcPct val="90000"/>
              </a:lnSpc>
              <a:spcBef>
                <a:spcPts val="0"/>
              </a:spcBef>
              <a:spcAft>
                <a:spcPts val="0"/>
              </a:spcAft>
              <a:buNone/>
            </a:pPr>
            <a:endParaRPr sz="2000" dirty="0">
              <a:latin typeface="Avenir Book" panose="02000503020000020003" pitchFamily="2" charset="0"/>
              <a:ea typeface="Montserrat"/>
              <a:cs typeface="Montserrat"/>
              <a:sym typeface="Montserrat"/>
            </a:endParaRPr>
          </a:p>
          <a:p>
            <a:pPr marL="457200" lvl="0" indent="-355600" algn="l" rtl="0">
              <a:lnSpc>
                <a:spcPct val="90000"/>
              </a:lnSpc>
              <a:spcBef>
                <a:spcPts val="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If you are a volunteer, this is a great way to get involved!</a:t>
            </a:r>
            <a:endParaRPr sz="1800" dirty="0">
              <a:latin typeface="Avenir Book" panose="02000503020000020003" pitchFamily="2" charset="0"/>
              <a:ea typeface="Montserrat"/>
              <a:cs typeface="Montserrat"/>
              <a:sym typeface="Montserrat"/>
            </a:endParaRPr>
          </a:p>
        </p:txBody>
      </p:sp>
      <p:sp>
        <p:nvSpPr>
          <p:cNvPr id="337" name="Google Shape;337;g2bc261b557b_0_68"/>
          <p:cNvSpPr txBox="1"/>
          <p:nvPr/>
        </p:nvSpPr>
        <p:spPr>
          <a:xfrm>
            <a:off x="9564000" y="6646499"/>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r"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bc261b557b_0_76"/>
          <p:cNvSpPr txBox="1"/>
          <p:nvPr/>
        </p:nvSpPr>
        <p:spPr>
          <a:xfrm>
            <a:off x="2271925" y="926112"/>
            <a:ext cx="6962100" cy="842293"/>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Small Groups</a:t>
            </a:r>
            <a:endParaRPr sz="4100" i="1" dirty="0">
              <a:solidFill>
                <a:schemeClr val="dk1"/>
              </a:solidFill>
              <a:latin typeface="Avenir Light Oblique" panose="020B0402020203090204" pitchFamily="34" charset="77"/>
              <a:ea typeface="Pacifico"/>
              <a:cs typeface="Pacifico"/>
              <a:sym typeface="Pacifico"/>
            </a:endParaRPr>
          </a:p>
        </p:txBody>
      </p:sp>
      <p:sp>
        <p:nvSpPr>
          <p:cNvPr id="344" name="Google Shape;344;g2bc261b557b_0_76"/>
          <p:cNvSpPr txBox="1">
            <a:spLocks noGrp="1"/>
          </p:cNvSpPr>
          <p:nvPr>
            <p:ph type="body" idx="4294967295"/>
          </p:nvPr>
        </p:nvSpPr>
        <p:spPr>
          <a:xfrm>
            <a:off x="2271925" y="2030681"/>
            <a:ext cx="6962100" cy="3462728"/>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1360"/>
              <a:buNone/>
            </a:pPr>
            <a:br>
              <a:rPr lang="en-US" sz="1560" dirty="0">
                <a:latin typeface="Avenir Book" panose="02000503020000020003" pitchFamily="2" charset="0"/>
              </a:rPr>
            </a:br>
            <a:endParaRPr lang="en-US" sz="1560" dirty="0">
              <a:latin typeface="Avenir Book" panose="02000503020000020003" pitchFamily="2" charset="0"/>
            </a:endParaRPr>
          </a:p>
          <a:p>
            <a:pPr marL="285750" lvl="0" indent="-304800" algn="l" rtl="0">
              <a:lnSpc>
                <a:spcPct val="80000"/>
              </a:lnSpc>
              <a:spcBef>
                <a:spcPts val="1000"/>
              </a:spcBef>
              <a:spcAft>
                <a:spcPts val="0"/>
              </a:spcAft>
              <a:buSzPts val="2100"/>
              <a:buFont typeface="Montserrat"/>
              <a:buChar char="●"/>
            </a:pPr>
            <a:r>
              <a:rPr lang="en-US" sz="2100" dirty="0">
                <a:latin typeface="Avenir Book" panose="02000503020000020003" pitchFamily="2" charset="0"/>
                <a:ea typeface="Montserrat"/>
                <a:cs typeface="Montserrat"/>
                <a:sym typeface="Montserrat"/>
              </a:rPr>
              <a:t>Small groups allows widows a place to process through emotions with others who understand.</a:t>
            </a:r>
          </a:p>
          <a:p>
            <a:pPr marL="285750" lvl="0" indent="-304800" algn="l" rtl="0">
              <a:lnSpc>
                <a:spcPct val="80000"/>
              </a:lnSpc>
              <a:spcBef>
                <a:spcPts val="1000"/>
              </a:spcBef>
              <a:spcAft>
                <a:spcPts val="0"/>
              </a:spcAft>
              <a:buSzPts val="2100"/>
              <a:buFont typeface="Montserrat"/>
              <a:buChar char="●"/>
            </a:pPr>
            <a:r>
              <a:rPr lang="en-US" sz="2100" dirty="0">
                <a:latin typeface="Avenir Book" panose="02000503020000020003" pitchFamily="2" charset="0"/>
                <a:ea typeface="Montserrat"/>
                <a:cs typeface="Montserrat"/>
                <a:sym typeface="Montserrat"/>
              </a:rPr>
              <a:t>These groups are not simply a time of crying (though tears will come sometimes), but most importantly they are a time to build community and provide an opportunity for spiritual growth.</a:t>
            </a:r>
            <a:endParaRPr sz="2100" dirty="0">
              <a:latin typeface="Avenir Book" panose="02000503020000020003" pitchFamily="2" charset="0"/>
              <a:ea typeface="Montserrat"/>
              <a:cs typeface="Montserrat"/>
              <a:sym typeface="Montserrat"/>
            </a:endParaRPr>
          </a:p>
          <a:p>
            <a:pPr marL="285750" lvl="0" indent="-304800" algn="l" rtl="0">
              <a:lnSpc>
                <a:spcPct val="80000"/>
              </a:lnSpc>
              <a:spcBef>
                <a:spcPts val="1000"/>
              </a:spcBef>
              <a:spcAft>
                <a:spcPts val="0"/>
              </a:spcAft>
              <a:buSzPts val="2100"/>
              <a:buFont typeface="Montserrat"/>
              <a:buChar char="●"/>
            </a:pPr>
            <a:r>
              <a:rPr lang="en-US" sz="2100" dirty="0">
                <a:latin typeface="Avenir Book" panose="02000503020000020003" pitchFamily="2" charset="0"/>
                <a:ea typeface="Montserrat"/>
                <a:cs typeface="Montserrat"/>
                <a:sym typeface="Montserrat"/>
              </a:rPr>
              <a:t>Stand In The Gap Ministries has also created a small group curriculum that was written for widows by widows. It is designed for widows at many different stages in their journey.</a:t>
            </a:r>
            <a:endParaRPr sz="2100" dirty="0">
              <a:latin typeface="Avenir Book" panose="02000503020000020003" pitchFamily="2" charset="0"/>
              <a:ea typeface="Montserrat"/>
              <a:cs typeface="Montserrat"/>
              <a:sym typeface="Montserrat"/>
            </a:endParaRPr>
          </a:p>
          <a:p>
            <a:pPr marL="285750" lvl="0" indent="-304800" algn="l" rtl="0">
              <a:lnSpc>
                <a:spcPct val="80000"/>
              </a:lnSpc>
              <a:spcBef>
                <a:spcPts val="1000"/>
              </a:spcBef>
              <a:spcAft>
                <a:spcPts val="0"/>
              </a:spcAft>
              <a:buSzPts val="2100"/>
              <a:buFont typeface="Montserrat"/>
              <a:buChar char="●"/>
            </a:pPr>
            <a:r>
              <a:rPr lang="en-US" sz="2100" dirty="0">
                <a:latin typeface="Avenir Book" panose="02000503020000020003" pitchFamily="2" charset="0"/>
                <a:ea typeface="Montserrat"/>
                <a:cs typeface="Montserrat"/>
                <a:sym typeface="Montserrat"/>
              </a:rPr>
              <a:t>Many churches start with Small Groups and then move forward into the other areas of the ministry.</a:t>
            </a:r>
            <a:endParaRPr sz="1729" dirty="0">
              <a:latin typeface="Avenir Book" panose="02000503020000020003" pitchFamily="2" charset="0"/>
            </a:endParaRPr>
          </a:p>
          <a:p>
            <a:pPr marL="0" lvl="0" indent="0" algn="l" rtl="0">
              <a:lnSpc>
                <a:spcPct val="80000"/>
              </a:lnSpc>
              <a:spcBef>
                <a:spcPts val="1000"/>
              </a:spcBef>
              <a:spcAft>
                <a:spcPts val="0"/>
              </a:spcAft>
              <a:buClr>
                <a:schemeClr val="dk1"/>
              </a:buClr>
              <a:buSzPts val="1360"/>
              <a:buNone/>
            </a:pPr>
            <a:endParaRPr sz="1560" dirty="0">
              <a:latin typeface="Avenir Book" panose="02000503020000020003" pitchFamily="2" charset="0"/>
            </a:endParaRPr>
          </a:p>
        </p:txBody>
      </p:sp>
      <p:sp>
        <p:nvSpPr>
          <p:cNvPr id="345" name="Google Shape;345;g2bc261b557b_0_76"/>
          <p:cNvSpPr txBox="1"/>
          <p:nvPr/>
        </p:nvSpPr>
        <p:spPr>
          <a:xfrm>
            <a:off x="0" y="6646499"/>
            <a:ext cx="2628000" cy="21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bc261b557b_0_86"/>
          <p:cNvSpPr txBox="1"/>
          <p:nvPr/>
        </p:nvSpPr>
        <p:spPr>
          <a:xfrm>
            <a:off x="559055" y="530361"/>
            <a:ext cx="2374200" cy="1552500"/>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Practical</a:t>
            </a:r>
            <a:endParaRPr sz="4100" i="1" dirty="0">
              <a:solidFill>
                <a:schemeClr val="dk1"/>
              </a:solidFill>
              <a:latin typeface="Avenir Light Oblique" panose="020B0402020203090204" pitchFamily="34" charset="77"/>
              <a:ea typeface="Pacifico"/>
              <a:cs typeface="Pacifico"/>
              <a:sym typeface="Pacifico"/>
            </a:endParaRPr>
          </a:p>
          <a:p>
            <a:pPr marL="0" lvl="0" indent="0" algn="ctr" rtl="0">
              <a:spcBef>
                <a:spcPts val="0"/>
              </a:spcBef>
              <a:spcAft>
                <a:spcPts val="0"/>
              </a:spcAft>
              <a:buNone/>
            </a:pPr>
            <a:r>
              <a:rPr lang="en-US" sz="4100" i="1" dirty="0">
                <a:solidFill>
                  <a:schemeClr val="dk1"/>
                </a:solidFill>
                <a:latin typeface="Avenir Light Oblique" panose="020B0402020203090204" pitchFamily="34" charset="77"/>
                <a:ea typeface="Pacifico"/>
                <a:cs typeface="Pacifico"/>
                <a:sym typeface="Pacifico"/>
              </a:rPr>
              <a:t>Needs</a:t>
            </a:r>
            <a:endParaRPr sz="4100" i="1" dirty="0">
              <a:solidFill>
                <a:schemeClr val="dk1"/>
              </a:solidFill>
              <a:latin typeface="Avenir Light Oblique" panose="020B0402020203090204" pitchFamily="34" charset="77"/>
              <a:ea typeface="Pacifico"/>
              <a:cs typeface="Pacifico"/>
              <a:sym typeface="Pacifico"/>
            </a:endParaRPr>
          </a:p>
        </p:txBody>
      </p:sp>
      <p:sp>
        <p:nvSpPr>
          <p:cNvPr id="352" name="Google Shape;352;g2bc261b557b_0_86"/>
          <p:cNvSpPr txBox="1">
            <a:spLocks noGrp="1"/>
          </p:cNvSpPr>
          <p:nvPr>
            <p:ph type="body" idx="4294967295"/>
          </p:nvPr>
        </p:nvSpPr>
        <p:spPr>
          <a:xfrm>
            <a:off x="3383400" y="520500"/>
            <a:ext cx="7494600" cy="42693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Practical needs are an area that we have heard again and again widows need support in. From help with taking care of their car to home projects to freezer meals, Stand In The Gap Ministries recommends many different practical needs to help support your widow's ministry.</a:t>
            </a:r>
            <a:endParaRPr sz="2000" dirty="0">
              <a:latin typeface="Avenir Book" panose="02000503020000020003" pitchFamily="2" charset="0"/>
              <a:ea typeface="Montserrat"/>
              <a:cs typeface="Montserrat"/>
              <a:sym typeface="Montserrat"/>
            </a:endParaRPr>
          </a:p>
          <a:p>
            <a:pPr marL="457200" lvl="0" indent="0" algn="l" rtl="0">
              <a:lnSpc>
                <a:spcPct val="90000"/>
              </a:lnSpc>
              <a:spcBef>
                <a:spcPts val="1000"/>
              </a:spcBef>
              <a:spcAft>
                <a:spcPts val="0"/>
              </a:spcAft>
              <a:buNone/>
            </a:pPr>
            <a:endParaRPr sz="2000" dirty="0">
              <a:latin typeface="Avenir Book" panose="02000503020000020003" pitchFamily="2" charset="0"/>
              <a:ea typeface="Montserrat"/>
              <a:cs typeface="Montserrat"/>
              <a:sym typeface="Montserrat"/>
            </a:endParaRPr>
          </a:p>
          <a:p>
            <a:pPr marL="457200" lvl="0" indent="-355600" algn="l" rtl="0">
              <a:lnSpc>
                <a:spcPct val="90000"/>
              </a:lnSpc>
              <a:spcBef>
                <a:spcPts val="100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Widows often find it hard to cook for one person and find themselves eating out and not getting the nutrition they may need. The desire for homemade food spurred the formation of a freezer meal ministry. It is practical, kind, and meets a large need.</a:t>
            </a:r>
            <a:r>
              <a:rPr lang="en-US" sz="2000" i="1" dirty="0">
                <a:solidFill>
                  <a:srgbClr val="272861"/>
                </a:solidFill>
                <a:latin typeface="Avenir Book" panose="02000503020000020003" pitchFamily="2" charset="0"/>
                <a:ea typeface="Montserrat"/>
                <a:cs typeface="Montserrat"/>
                <a:sym typeface="Montserrat"/>
              </a:rPr>
              <a:t>  </a:t>
            </a:r>
            <a:endParaRPr sz="2000" dirty="0">
              <a:solidFill>
                <a:srgbClr val="272861"/>
              </a:solidFill>
              <a:latin typeface="Avenir Book" panose="02000503020000020003" pitchFamily="2" charset="0"/>
              <a:ea typeface="Montserrat"/>
              <a:cs typeface="Montserrat"/>
              <a:sym typeface="Montserrat"/>
            </a:endParaRPr>
          </a:p>
          <a:p>
            <a:pPr marL="457200" lvl="0" indent="0" algn="l" rtl="0">
              <a:lnSpc>
                <a:spcPct val="90000"/>
              </a:lnSpc>
              <a:spcBef>
                <a:spcPts val="1000"/>
              </a:spcBef>
              <a:spcAft>
                <a:spcPts val="0"/>
              </a:spcAft>
              <a:buNone/>
            </a:pPr>
            <a:endParaRPr sz="2000" dirty="0">
              <a:latin typeface="Avenir Book" panose="02000503020000020003" pitchFamily="2" charset="0"/>
              <a:ea typeface="Montserrat"/>
              <a:cs typeface="Montserrat"/>
              <a:sym typeface="Montserrat"/>
            </a:endParaRPr>
          </a:p>
          <a:p>
            <a:pPr marL="457200" lvl="0" indent="-355600" algn="l" rtl="0">
              <a:lnSpc>
                <a:spcPct val="90000"/>
              </a:lnSpc>
              <a:spcBef>
                <a:spcPts val="1000"/>
              </a:spcBef>
              <a:spcAft>
                <a:spcPts val="0"/>
              </a:spcAft>
              <a:buSzPts val="2000"/>
              <a:buFont typeface="Montserrat"/>
              <a:buChar char="●"/>
            </a:pPr>
            <a:r>
              <a:rPr lang="en-US" sz="2000" dirty="0">
                <a:latin typeface="Avenir Book" panose="02000503020000020003" pitchFamily="2" charset="0"/>
                <a:ea typeface="Montserrat"/>
                <a:cs typeface="Montserrat"/>
                <a:sym typeface="Montserrat"/>
              </a:rPr>
              <a:t>Widows need information and assistance on issues concerning their home and car maintenance, they often need help finding quality products and qualified service providers, and they need advice and guidance from a trusted and knowledgeable church family member.</a:t>
            </a:r>
            <a:endParaRPr sz="2000" dirty="0">
              <a:latin typeface="Avenir Book" panose="02000503020000020003" pitchFamily="2" charset="0"/>
              <a:ea typeface="Montserrat"/>
              <a:cs typeface="Montserrat"/>
              <a:sym typeface="Montserrat"/>
            </a:endParaRPr>
          </a:p>
        </p:txBody>
      </p:sp>
      <p:sp>
        <p:nvSpPr>
          <p:cNvPr id="353" name="Google Shape;353;g2bc261b557b_0_86"/>
          <p:cNvSpPr txBox="1"/>
          <p:nvPr/>
        </p:nvSpPr>
        <p:spPr>
          <a:xfrm>
            <a:off x="9564000" y="6646499"/>
            <a:ext cx="2628000" cy="211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600" b="0" i="0" u="none" strike="noStrike" cap="none">
                <a:solidFill>
                  <a:schemeClr val="dk1"/>
                </a:solidFill>
                <a:latin typeface="Calibri"/>
                <a:ea typeface="Calibri"/>
                <a:cs typeface="Calibri"/>
                <a:sym typeface="Calibri"/>
              </a:rPr>
              <a:t>© 2021 Stand in the Gap Ministries</a:t>
            </a:r>
            <a:endParaRPr sz="900"/>
          </a:p>
          <a:p>
            <a:pPr marL="0" marR="0" lvl="0" indent="0" algn="r"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Wedding Planning Meeting by Slidesgo">
  <a:themeElements>
    <a:clrScheme name="Simple Light">
      <a:dk1>
        <a:srgbClr val="202026"/>
      </a:dk1>
      <a:lt1>
        <a:srgbClr val="F9F8F7"/>
      </a:lt1>
      <a:dk2>
        <a:srgbClr val="E0CCD0"/>
      </a:dk2>
      <a:lt2>
        <a:srgbClr val="C1929A"/>
      </a:lt2>
      <a:accent1>
        <a:srgbClr val="671E29"/>
      </a:accent1>
      <a:accent2>
        <a:srgbClr val="881B2E"/>
      </a:accent2>
      <a:accent3>
        <a:srgbClr val="903243"/>
      </a:accent3>
      <a:accent4>
        <a:srgbClr val="86859D"/>
      </a:accent4>
      <a:accent5>
        <a:srgbClr val="C8C7D5"/>
      </a:accent5>
      <a:accent6>
        <a:srgbClr val="EFE8E5"/>
      </a:accent6>
      <a:hlink>
        <a:srgbClr val="2020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1277</Words>
  <Application>Microsoft Macintosh PowerPoint</Application>
  <PresentationFormat>Widescreen</PresentationFormat>
  <Paragraphs>127</Paragraphs>
  <Slides>16</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Avenir Book</vt:lpstr>
      <vt:lpstr>Commissioner Light</vt:lpstr>
      <vt:lpstr>Avenir Heavy</vt:lpstr>
      <vt:lpstr>Montserrat</vt:lpstr>
      <vt:lpstr>Avenir Black Oblique</vt:lpstr>
      <vt:lpstr>Calibri</vt:lpstr>
      <vt:lpstr>Alegreya</vt:lpstr>
      <vt:lpstr>AVENIR LIGHT OBLIQUE</vt:lpstr>
      <vt:lpstr>Commissioner</vt:lpstr>
      <vt:lpstr>Avenir Black</vt:lpstr>
      <vt:lpstr>Avenir</vt:lpstr>
      <vt:lpstr>Wedding Planning Meeting by Slidesgo</vt:lpstr>
      <vt:lpstr>COFFEE, CAKE, &amp; CONVERSATION</vt:lpstr>
      <vt:lpstr>Learn something new about someone at your table! </vt:lpstr>
      <vt:lpstr>How can we, the Body of Christ, do more for the widows in our community?</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Call to Action:</vt:lpstr>
      <vt:lpstr>PowerPoint Presentation</vt:lpstr>
      <vt:lpstr>PowerPoint Presentation</vt:lpstr>
      <vt:lpstr>Final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COFFEE, CAKE, &amp; CONVERSATION</dc:title>
  <dc:creator>Melissa Phenicie</dc:creator>
  <cp:lastModifiedBy>Elise Harper</cp:lastModifiedBy>
  <cp:revision>2</cp:revision>
  <dcterms:created xsi:type="dcterms:W3CDTF">2017-08-28T15:03:34Z</dcterms:created>
  <dcterms:modified xsi:type="dcterms:W3CDTF">2024-04-10T15:45:54Z</dcterms:modified>
</cp:coreProperties>
</file>